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6.xml" ContentType="application/vnd.openxmlformats-officedocument.presentationml.tags+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55"/>
  </p:notesMasterIdLst>
  <p:sldIdLst>
    <p:sldId id="453" r:id="rId3"/>
    <p:sldId id="302" r:id="rId4"/>
    <p:sldId id="743" r:id="rId5"/>
    <p:sldId id="303" r:id="rId6"/>
    <p:sldId id="462" r:id="rId7"/>
    <p:sldId id="463" r:id="rId8"/>
    <p:sldId id="737" r:id="rId9"/>
    <p:sldId id="338" r:id="rId10"/>
    <p:sldId id="561" r:id="rId11"/>
    <p:sldId id="562" r:id="rId12"/>
    <p:sldId id="735" r:id="rId13"/>
    <p:sldId id="736" r:id="rId14"/>
    <p:sldId id="263" r:id="rId15"/>
    <p:sldId id="707" r:id="rId16"/>
    <p:sldId id="708" r:id="rId17"/>
    <p:sldId id="709" r:id="rId18"/>
    <p:sldId id="710" r:id="rId19"/>
    <p:sldId id="711" r:id="rId20"/>
    <p:sldId id="712" r:id="rId21"/>
    <p:sldId id="713" r:id="rId22"/>
    <p:sldId id="716" r:id="rId23"/>
    <p:sldId id="718" r:id="rId24"/>
    <p:sldId id="733" r:id="rId25"/>
    <p:sldId id="722" r:id="rId26"/>
    <p:sldId id="721" r:id="rId27"/>
    <p:sldId id="724" r:id="rId28"/>
    <p:sldId id="726" r:id="rId29"/>
    <p:sldId id="728" r:id="rId30"/>
    <p:sldId id="730" r:id="rId31"/>
    <p:sldId id="454" r:id="rId32"/>
    <p:sldId id="328" r:id="rId33"/>
    <p:sldId id="329" r:id="rId34"/>
    <p:sldId id="330" r:id="rId35"/>
    <p:sldId id="331" r:id="rId36"/>
    <p:sldId id="332" r:id="rId37"/>
    <p:sldId id="333" r:id="rId38"/>
    <p:sldId id="738" r:id="rId39"/>
    <p:sldId id="334" r:id="rId40"/>
    <p:sldId id="739" r:id="rId41"/>
    <p:sldId id="740" r:id="rId42"/>
    <p:sldId id="741" r:id="rId43"/>
    <p:sldId id="335" r:id="rId44"/>
    <p:sldId id="742" r:id="rId45"/>
    <p:sldId id="455" r:id="rId46"/>
    <p:sldId id="337" r:id="rId47"/>
    <p:sldId id="339" r:id="rId48"/>
    <p:sldId id="343" r:id="rId49"/>
    <p:sldId id="354" r:id="rId50"/>
    <p:sldId id="703" r:id="rId51"/>
    <p:sldId id="704" r:id="rId52"/>
    <p:sldId id="744" r:id="rId53"/>
    <p:sldId id="461" r:id="rId54"/>
  </p:sldIdLst>
  <p:sldSz cx="9144000" cy="6858000" type="screen4x3"/>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MS/Protocols" id="{084BA225-A9D5-4BE7-B62A-655FB2DD3CF6}">
          <p14:sldIdLst>
            <p14:sldId id="453"/>
            <p14:sldId id="302"/>
            <p14:sldId id="743"/>
            <p14:sldId id="303"/>
            <p14:sldId id="462"/>
            <p14:sldId id="463"/>
            <p14:sldId id="737"/>
            <p14:sldId id="338"/>
            <p14:sldId id="561"/>
            <p14:sldId id="562"/>
            <p14:sldId id="735"/>
            <p14:sldId id="736"/>
            <p14:sldId id="263"/>
            <p14:sldId id="707"/>
            <p14:sldId id="708"/>
            <p14:sldId id="709"/>
            <p14:sldId id="710"/>
            <p14:sldId id="711"/>
            <p14:sldId id="712"/>
            <p14:sldId id="713"/>
            <p14:sldId id="716"/>
            <p14:sldId id="718"/>
            <p14:sldId id="733"/>
            <p14:sldId id="722"/>
            <p14:sldId id="721"/>
            <p14:sldId id="724"/>
            <p14:sldId id="726"/>
            <p14:sldId id="728"/>
            <p14:sldId id="730"/>
            <p14:sldId id="454"/>
            <p14:sldId id="328"/>
            <p14:sldId id="329"/>
            <p14:sldId id="330"/>
            <p14:sldId id="331"/>
            <p14:sldId id="332"/>
            <p14:sldId id="333"/>
            <p14:sldId id="738"/>
            <p14:sldId id="334"/>
            <p14:sldId id="739"/>
            <p14:sldId id="740"/>
            <p14:sldId id="741"/>
            <p14:sldId id="335"/>
            <p14:sldId id="742"/>
            <p14:sldId id="455"/>
            <p14:sldId id="337"/>
            <p14:sldId id="339"/>
            <p14:sldId id="343"/>
            <p14:sldId id="354"/>
            <p14:sldId id="703"/>
            <p14:sldId id="704"/>
            <p14:sldId id="744"/>
            <p14:sldId id="46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rin Buchanan" initials="EB" lastIdx="1" clrIdx="6">
    <p:extLst>
      <p:ext uri="{19B8F6BF-5375-455C-9EA6-DF929625EA0E}">
        <p15:presenceInfo xmlns:p15="http://schemas.microsoft.com/office/powerpoint/2012/main" userId="S-1-12-1-1225061268-1259314294-1123882637-3585816099" providerId="AD"/>
      </p:ext>
    </p:extLst>
  </p:cmAuthor>
  <p:cmAuthor id="1" name="Erin Buchanan" initials="EB [2]" lastIdx="37" clrIdx="0">
    <p:extLst>
      <p:ext uri="{19B8F6BF-5375-455C-9EA6-DF929625EA0E}">
        <p15:presenceInfo xmlns:p15="http://schemas.microsoft.com/office/powerpoint/2012/main" userId="Erin Buchanan" providerId="None"/>
      </p:ext>
    </p:extLst>
  </p:cmAuthor>
  <p:cmAuthor id="2" name="Kristina Harding" initials="KH" lastIdx="30" clrIdx="1">
    <p:extLst>
      <p:ext uri="{19B8F6BF-5375-455C-9EA6-DF929625EA0E}">
        <p15:presenceInfo xmlns:p15="http://schemas.microsoft.com/office/powerpoint/2012/main" userId="af6168e4d56be7f6" providerId="Windows Live"/>
      </p:ext>
    </p:extLst>
  </p:cmAuthor>
  <p:cmAuthor id="3" name="Liz Summers" initials="LS [2]" lastIdx="8" clrIdx="2">
    <p:extLst>
      <p:ext uri="{19B8F6BF-5375-455C-9EA6-DF929625EA0E}">
        <p15:presenceInfo xmlns:p15="http://schemas.microsoft.com/office/powerpoint/2012/main" userId="Liz Summers" providerId="None"/>
      </p:ext>
    </p:extLst>
  </p:cmAuthor>
  <p:cmAuthor id="4" name="Charlene Turner" initials="CT" lastIdx="21"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Andrew Wiley" initials="AW" lastIdx="3" clrIdx="5">
    <p:extLst>
      <p:ext uri="{19B8F6BF-5375-455C-9EA6-DF929625EA0E}">
        <p15:presenceInfo xmlns:p15="http://schemas.microsoft.com/office/powerpoint/2012/main" userId="Andrew Wi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00B05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9937" autoAdjust="0"/>
  </p:normalViewPr>
  <p:slideViewPr>
    <p:cSldViewPr snapToGrid="0">
      <p:cViewPr varScale="1">
        <p:scale>
          <a:sx n="51" d="100"/>
          <a:sy n="51" d="100"/>
        </p:scale>
        <p:origin x="1752" y="45"/>
      </p:cViewPr>
      <p:guideLst/>
    </p:cSldViewPr>
  </p:slideViewPr>
  <p:notesTextViewPr>
    <p:cViewPr>
      <p:scale>
        <a:sx n="1" d="1"/>
        <a:sy n="1" d="1"/>
      </p:scale>
      <p:origin x="0" y="0"/>
    </p:cViewPr>
  </p:notesTextViewPr>
  <p:sorterViewPr>
    <p:cViewPr varScale="1">
      <p:scale>
        <a:sx n="100" d="100"/>
        <a:sy n="100" d="100"/>
      </p:scale>
      <p:origin x="0" y="-56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3ECA9-B713-41E7-8899-142EDC1D7DF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748E0CD-426E-4649-ACE0-7D97F18A21A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Design and development</a:t>
          </a:r>
        </a:p>
      </dgm:t>
    </dgm:pt>
    <dgm:pt modelId="{EE4FE05F-8496-4EDD-8275-83148297736A}" type="parTrans" cxnId="{9F66D6F2-A4BF-42F4-B819-77313348FF8B}">
      <dgm:prSet/>
      <dgm:spPr/>
      <dgm:t>
        <a:bodyPr/>
        <a:lstStyle/>
        <a:p>
          <a:endParaRPr lang="en-US"/>
        </a:p>
      </dgm:t>
    </dgm:pt>
    <dgm:pt modelId="{25509544-0A24-4D90-A629-2C0A3F420E0A}" type="sibTrans" cxnId="{9F66D6F2-A4BF-42F4-B819-77313348FF8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D190FA44-EFD5-4E3A-AA60-DCD0D398297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Administration</a:t>
          </a:r>
        </a:p>
      </dgm:t>
    </dgm:pt>
    <dgm:pt modelId="{92DCD216-CB30-4DB7-8DB4-374B74C9896E}" type="parTrans" cxnId="{94BC8EB7-4755-438B-9CA0-E39E07E93E77}">
      <dgm:prSet/>
      <dgm:spPr/>
      <dgm:t>
        <a:bodyPr/>
        <a:lstStyle/>
        <a:p>
          <a:endParaRPr lang="en-US"/>
        </a:p>
      </dgm:t>
    </dgm:pt>
    <dgm:pt modelId="{E167BB8F-FB63-46EF-9D40-DF123E2604EA}" type="sibTrans" cxnId="{94BC8EB7-4755-438B-9CA0-E39E07E93E77}">
      <dgm:prSet/>
      <dgm:spPr/>
      <dgm:t>
        <a:bodyPr/>
        <a:lstStyle/>
        <a:p>
          <a:endParaRPr lang="en-US"/>
        </a:p>
      </dgm:t>
    </dgm:pt>
    <dgm:pt modelId="{5D09A988-D25A-4A6F-B3D9-B5C93BDE76F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Scoring</a:t>
          </a:r>
        </a:p>
      </dgm:t>
    </dgm:pt>
    <dgm:pt modelId="{2B756AF7-B901-4664-87CA-8868FABAC9CF}" type="parTrans" cxnId="{813AC1DC-8774-44F6-91C7-3D3AF93F156A}">
      <dgm:prSet/>
      <dgm:spPr/>
      <dgm:t>
        <a:bodyPr/>
        <a:lstStyle/>
        <a:p>
          <a:endParaRPr lang="en-US"/>
        </a:p>
      </dgm:t>
    </dgm:pt>
    <dgm:pt modelId="{8A56D596-878D-4F75-B0E2-DB90E278FE5F}" type="sibTrans" cxnId="{813AC1DC-8774-44F6-91C7-3D3AF93F156A}">
      <dgm:prSet/>
      <dgm:spPr/>
      <dgm:t>
        <a:bodyPr/>
        <a:lstStyle/>
        <a:p>
          <a:endParaRPr lang="en-US"/>
        </a:p>
      </dgm:t>
    </dgm:pt>
    <dgm:pt modelId="{E179F79A-D22B-4D3E-9F90-0EE47B16151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Analysis</a:t>
          </a:r>
        </a:p>
      </dgm:t>
    </dgm:pt>
    <dgm:pt modelId="{B83DCE1E-CA23-45FD-9C99-0CF97F4A1664}" type="parTrans" cxnId="{15972768-F79A-4378-BB60-A9881392DB5E}">
      <dgm:prSet/>
      <dgm:spPr/>
      <dgm:t>
        <a:bodyPr/>
        <a:lstStyle/>
        <a:p>
          <a:endParaRPr lang="en-US"/>
        </a:p>
      </dgm:t>
    </dgm:pt>
    <dgm:pt modelId="{664D1CED-5429-484A-B6FE-036072A81727}" type="sibTrans" cxnId="{15972768-F79A-4378-BB60-A9881392DB5E}">
      <dgm:prSet/>
      <dgm:spPr/>
      <dgm:t>
        <a:bodyPr/>
        <a:lstStyle/>
        <a:p>
          <a:endParaRPr lang="en-US"/>
        </a:p>
      </dgm:t>
    </dgm:pt>
    <dgm:pt modelId="{C076D609-52C4-41BF-9DB5-8CFD74008DA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Reporting</a:t>
          </a:r>
        </a:p>
      </dgm:t>
    </dgm:pt>
    <dgm:pt modelId="{460C2CEA-CAF6-4210-9348-88238D82636D}" type="parTrans" cxnId="{C0027114-1A63-4734-9AAA-FC64E81124F8}">
      <dgm:prSet/>
      <dgm:spPr/>
      <dgm:t>
        <a:bodyPr/>
        <a:lstStyle/>
        <a:p>
          <a:endParaRPr lang="en-US"/>
        </a:p>
      </dgm:t>
    </dgm:pt>
    <dgm:pt modelId="{FF00B85D-C281-4513-8FDE-C7ABC6F3BCCE}" type="sibTrans" cxnId="{C0027114-1A63-4734-9AAA-FC64E81124F8}">
      <dgm:prSet/>
      <dgm:spPr/>
      <dgm:t>
        <a:bodyPr/>
        <a:lstStyle/>
        <a:p>
          <a:endParaRPr lang="en-US"/>
        </a:p>
      </dgm:t>
    </dgm:pt>
    <dgm:pt modelId="{5815CD3B-C81F-4D4E-95B8-3BDD41148A4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Use of Scores</a:t>
          </a:r>
        </a:p>
      </dgm:t>
    </dgm:pt>
    <dgm:pt modelId="{844FD39A-0700-46C9-98B2-BE3EF9EE4688}" type="parTrans" cxnId="{8B1784B1-9137-40DD-89C3-381148AD6FD6}">
      <dgm:prSet/>
      <dgm:spPr/>
      <dgm:t>
        <a:bodyPr/>
        <a:lstStyle/>
        <a:p>
          <a:endParaRPr lang="en-US"/>
        </a:p>
      </dgm:t>
    </dgm:pt>
    <dgm:pt modelId="{460D80DD-597E-453D-AE5B-7C96B7B35FFC}" type="sibTrans" cxnId="{8B1784B1-9137-40DD-89C3-381148AD6FD6}">
      <dgm:prSet/>
      <dgm:spPr/>
      <dgm:t>
        <a:bodyPr/>
        <a:lstStyle/>
        <a:p>
          <a:endParaRPr lang="en-US"/>
        </a:p>
      </dgm:t>
    </dgm:pt>
    <dgm:pt modelId="{0AE42CFF-9004-4634-B86C-53EB24E92139}" type="pres">
      <dgm:prSet presAssocID="{C053ECA9-B713-41E7-8899-142EDC1D7DF8}" presName="Name0" presStyleCnt="0">
        <dgm:presLayoutVars>
          <dgm:dir/>
          <dgm:resizeHandles val="exact"/>
        </dgm:presLayoutVars>
      </dgm:prSet>
      <dgm:spPr/>
    </dgm:pt>
    <dgm:pt modelId="{4B2C4CC9-7EFA-4AEF-826E-305B8AD70AAC}" type="pres">
      <dgm:prSet presAssocID="{C053ECA9-B713-41E7-8899-142EDC1D7DF8}" presName="cycle" presStyleCnt="0"/>
      <dgm:spPr/>
    </dgm:pt>
    <dgm:pt modelId="{7622325E-1EF1-4573-BFAD-56186FC99BC0}" type="pres">
      <dgm:prSet presAssocID="{5748E0CD-426E-4649-ACE0-7D97F18A21AB}" presName="nodeFirstNode" presStyleLbl="node1" presStyleIdx="0" presStyleCnt="6">
        <dgm:presLayoutVars>
          <dgm:bulletEnabled val="1"/>
        </dgm:presLayoutVars>
      </dgm:prSet>
      <dgm:spPr/>
    </dgm:pt>
    <dgm:pt modelId="{B06CBC09-39B6-491A-AB21-2A581A5EC463}" type="pres">
      <dgm:prSet presAssocID="{25509544-0A24-4D90-A629-2C0A3F420E0A}" presName="sibTransFirstNode" presStyleLbl="bgShp" presStyleIdx="0" presStyleCnt="1"/>
      <dgm:spPr/>
    </dgm:pt>
    <dgm:pt modelId="{90C6C9FC-2220-4F11-A1BC-B99AB0747F16}" type="pres">
      <dgm:prSet presAssocID="{D190FA44-EFD5-4E3A-AA60-DCD0D398297D}" presName="nodeFollowingNodes" presStyleLbl="node1" presStyleIdx="1" presStyleCnt="6">
        <dgm:presLayoutVars>
          <dgm:bulletEnabled val="1"/>
        </dgm:presLayoutVars>
      </dgm:prSet>
      <dgm:spPr/>
    </dgm:pt>
    <dgm:pt modelId="{2B9B5EB3-B756-4175-841F-B392DEE4DB6A}" type="pres">
      <dgm:prSet presAssocID="{5D09A988-D25A-4A6F-B3D9-B5C93BDE76F5}" presName="nodeFollowingNodes" presStyleLbl="node1" presStyleIdx="2" presStyleCnt="6">
        <dgm:presLayoutVars>
          <dgm:bulletEnabled val="1"/>
        </dgm:presLayoutVars>
      </dgm:prSet>
      <dgm:spPr/>
    </dgm:pt>
    <dgm:pt modelId="{9F89CDAF-E385-496C-BAE8-BF91BEED4594}" type="pres">
      <dgm:prSet presAssocID="{E179F79A-D22B-4D3E-9F90-0EE47B16151E}" presName="nodeFollowingNodes" presStyleLbl="node1" presStyleIdx="3" presStyleCnt="6">
        <dgm:presLayoutVars>
          <dgm:bulletEnabled val="1"/>
        </dgm:presLayoutVars>
      </dgm:prSet>
      <dgm:spPr/>
    </dgm:pt>
    <dgm:pt modelId="{4709908E-E3F8-4421-A186-ECB3377F7FB6}" type="pres">
      <dgm:prSet presAssocID="{C076D609-52C4-41BF-9DB5-8CFD74008DA8}" presName="nodeFollowingNodes" presStyleLbl="node1" presStyleIdx="4" presStyleCnt="6">
        <dgm:presLayoutVars>
          <dgm:bulletEnabled val="1"/>
        </dgm:presLayoutVars>
      </dgm:prSet>
      <dgm:spPr/>
    </dgm:pt>
    <dgm:pt modelId="{3063E5CF-87A8-44C4-BA6B-CF4435A789B9}" type="pres">
      <dgm:prSet presAssocID="{5815CD3B-C81F-4D4E-95B8-3BDD41148A4B}" presName="nodeFollowingNodes" presStyleLbl="node1" presStyleIdx="5" presStyleCnt="6">
        <dgm:presLayoutVars>
          <dgm:bulletEnabled val="1"/>
        </dgm:presLayoutVars>
      </dgm:prSet>
      <dgm:spPr/>
    </dgm:pt>
  </dgm:ptLst>
  <dgm:cxnLst>
    <dgm:cxn modelId="{C0027114-1A63-4734-9AAA-FC64E81124F8}" srcId="{C053ECA9-B713-41E7-8899-142EDC1D7DF8}" destId="{C076D609-52C4-41BF-9DB5-8CFD74008DA8}" srcOrd="4" destOrd="0" parTransId="{460C2CEA-CAF6-4210-9348-88238D82636D}" sibTransId="{FF00B85D-C281-4513-8FDE-C7ABC6F3BCCE}"/>
    <dgm:cxn modelId="{E34B9F5F-EC44-4EA2-8530-0B8E4C3D2318}" type="presOf" srcId="{D190FA44-EFD5-4E3A-AA60-DCD0D398297D}" destId="{90C6C9FC-2220-4F11-A1BC-B99AB0747F16}" srcOrd="0" destOrd="0" presId="urn:microsoft.com/office/officeart/2005/8/layout/cycle3"/>
    <dgm:cxn modelId="{84AEB964-CD8C-43B0-9CA6-ECD765E458F3}" type="presOf" srcId="{5D09A988-D25A-4A6F-B3D9-B5C93BDE76F5}" destId="{2B9B5EB3-B756-4175-841F-B392DEE4DB6A}" srcOrd="0" destOrd="0" presId="urn:microsoft.com/office/officeart/2005/8/layout/cycle3"/>
    <dgm:cxn modelId="{15972768-F79A-4378-BB60-A9881392DB5E}" srcId="{C053ECA9-B713-41E7-8899-142EDC1D7DF8}" destId="{E179F79A-D22B-4D3E-9F90-0EE47B16151E}" srcOrd="3" destOrd="0" parTransId="{B83DCE1E-CA23-45FD-9C99-0CF97F4A1664}" sibTransId="{664D1CED-5429-484A-B6FE-036072A81727}"/>
    <dgm:cxn modelId="{80E1BD79-B422-4AE1-927E-44659C6F4FAD}" type="presOf" srcId="{5748E0CD-426E-4649-ACE0-7D97F18A21AB}" destId="{7622325E-1EF1-4573-BFAD-56186FC99BC0}" srcOrd="0" destOrd="0" presId="urn:microsoft.com/office/officeart/2005/8/layout/cycle3"/>
    <dgm:cxn modelId="{B2C3E6A9-2ADE-4337-BFB6-9D562DF3D563}" type="presOf" srcId="{E179F79A-D22B-4D3E-9F90-0EE47B16151E}" destId="{9F89CDAF-E385-496C-BAE8-BF91BEED4594}" srcOrd="0" destOrd="0" presId="urn:microsoft.com/office/officeart/2005/8/layout/cycle3"/>
    <dgm:cxn modelId="{8B1784B1-9137-40DD-89C3-381148AD6FD6}" srcId="{C053ECA9-B713-41E7-8899-142EDC1D7DF8}" destId="{5815CD3B-C81F-4D4E-95B8-3BDD41148A4B}" srcOrd="5" destOrd="0" parTransId="{844FD39A-0700-46C9-98B2-BE3EF9EE4688}" sibTransId="{460D80DD-597E-453D-AE5B-7C96B7B35FFC}"/>
    <dgm:cxn modelId="{94BC8EB7-4755-438B-9CA0-E39E07E93E77}" srcId="{C053ECA9-B713-41E7-8899-142EDC1D7DF8}" destId="{D190FA44-EFD5-4E3A-AA60-DCD0D398297D}" srcOrd="1" destOrd="0" parTransId="{92DCD216-CB30-4DB7-8DB4-374B74C9896E}" sibTransId="{E167BB8F-FB63-46EF-9D40-DF123E2604EA}"/>
    <dgm:cxn modelId="{5DDFCFCB-0A94-4E24-9575-8BF703A29C85}" type="presOf" srcId="{C076D609-52C4-41BF-9DB5-8CFD74008DA8}" destId="{4709908E-E3F8-4421-A186-ECB3377F7FB6}" srcOrd="0" destOrd="0" presId="urn:microsoft.com/office/officeart/2005/8/layout/cycle3"/>
    <dgm:cxn modelId="{864F9AD8-F13C-411B-9C09-6DCA054F94CD}" type="presOf" srcId="{C053ECA9-B713-41E7-8899-142EDC1D7DF8}" destId="{0AE42CFF-9004-4634-B86C-53EB24E92139}" srcOrd="0" destOrd="0" presId="urn:microsoft.com/office/officeart/2005/8/layout/cycle3"/>
    <dgm:cxn modelId="{813AC1DC-8774-44F6-91C7-3D3AF93F156A}" srcId="{C053ECA9-B713-41E7-8899-142EDC1D7DF8}" destId="{5D09A988-D25A-4A6F-B3D9-B5C93BDE76F5}" srcOrd="2" destOrd="0" parTransId="{2B756AF7-B901-4664-87CA-8868FABAC9CF}" sibTransId="{8A56D596-878D-4F75-B0E2-DB90E278FE5F}"/>
    <dgm:cxn modelId="{5063C7DE-A7EA-4C0D-AD02-AA129CBAAB87}" type="presOf" srcId="{5815CD3B-C81F-4D4E-95B8-3BDD41148A4B}" destId="{3063E5CF-87A8-44C4-BA6B-CF4435A789B9}" srcOrd="0" destOrd="0" presId="urn:microsoft.com/office/officeart/2005/8/layout/cycle3"/>
    <dgm:cxn modelId="{9F66D6F2-A4BF-42F4-B819-77313348FF8B}" srcId="{C053ECA9-B713-41E7-8899-142EDC1D7DF8}" destId="{5748E0CD-426E-4649-ACE0-7D97F18A21AB}" srcOrd="0" destOrd="0" parTransId="{EE4FE05F-8496-4EDD-8275-83148297736A}" sibTransId="{25509544-0A24-4D90-A629-2C0A3F420E0A}"/>
    <dgm:cxn modelId="{DF50BAF4-8C58-478D-915B-0FAEDE4E8E6C}" type="presOf" srcId="{25509544-0A24-4D90-A629-2C0A3F420E0A}" destId="{B06CBC09-39B6-491A-AB21-2A581A5EC463}" srcOrd="0" destOrd="0" presId="urn:microsoft.com/office/officeart/2005/8/layout/cycle3"/>
    <dgm:cxn modelId="{425DDCFF-4BD8-48A9-A6DC-66774208B72D}" type="presParOf" srcId="{0AE42CFF-9004-4634-B86C-53EB24E92139}" destId="{4B2C4CC9-7EFA-4AEF-826E-305B8AD70AAC}" srcOrd="0" destOrd="0" presId="urn:microsoft.com/office/officeart/2005/8/layout/cycle3"/>
    <dgm:cxn modelId="{11F7A537-3418-45A9-A1E2-4FBC2F97AE17}" type="presParOf" srcId="{4B2C4CC9-7EFA-4AEF-826E-305B8AD70AAC}" destId="{7622325E-1EF1-4573-BFAD-56186FC99BC0}" srcOrd="0" destOrd="0" presId="urn:microsoft.com/office/officeart/2005/8/layout/cycle3"/>
    <dgm:cxn modelId="{922947B9-B65E-4A59-A7A5-1BFE396ABFEE}" type="presParOf" srcId="{4B2C4CC9-7EFA-4AEF-826E-305B8AD70AAC}" destId="{B06CBC09-39B6-491A-AB21-2A581A5EC463}" srcOrd="1" destOrd="0" presId="urn:microsoft.com/office/officeart/2005/8/layout/cycle3"/>
    <dgm:cxn modelId="{B42CCEE3-0A30-4E65-B9B7-838B28330636}" type="presParOf" srcId="{4B2C4CC9-7EFA-4AEF-826E-305B8AD70AAC}" destId="{90C6C9FC-2220-4F11-A1BC-B99AB0747F16}" srcOrd="2" destOrd="0" presId="urn:microsoft.com/office/officeart/2005/8/layout/cycle3"/>
    <dgm:cxn modelId="{651F604E-B53D-4781-A64F-BC253D88167F}" type="presParOf" srcId="{4B2C4CC9-7EFA-4AEF-826E-305B8AD70AAC}" destId="{2B9B5EB3-B756-4175-841F-B392DEE4DB6A}" srcOrd="3" destOrd="0" presId="urn:microsoft.com/office/officeart/2005/8/layout/cycle3"/>
    <dgm:cxn modelId="{1578CF6E-7D73-40D2-B524-4A50130F63D0}" type="presParOf" srcId="{4B2C4CC9-7EFA-4AEF-826E-305B8AD70AAC}" destId="{9F89CDAF-E385-496C-BAE8-BF91BEED4594}" srcOrd="4" destOrd="0" presId="urn:microsoft.com/office/officeart/2005/8/layout/cycle3"/>
    <dgm:cxn modelId="{B7A9C69F-0EB7-4E4F-A20F-C43A825CD270}" type="presParOf" srcId="{4B2C4CC9-7EFA-4AEF-826E-305B8AD70AAC}" destId="{4709908E-E3F8-4421-A186-ECB3377F7FB6}" srcOrd="5" destOrd="0" presId="urn:microsoft.com/office/officeart/2005/8/layout/cycle3"/>
    <dgm:cxn modelId="{10F7D7E1-0E03-4D26-9302-375824278DB1}" type="presParOf" srcId="{4B2C4CC9-7EFA-4AEF-826E-305B8AD70AAC}" destId="{3063E5CF-87A8-44C4-BA6B-CF4435A789B9}"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3ECA9-B713-41E7-8899-142EDC1D7DF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748E0CD-426E-4649-ACE0-7D97F18A21A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Design and development</a:t>
          </a:r>
        </a:p>
      </dgm:t>
    </dgm:pt>
    <dgm:pt modelId="{EE4FE05F-8496-4EDD-8275-83148297736A}" type="parTrans" cxnId="{9F66D6F2-A4BF-42F4-B819-77313348FF8B}">
      <dgm:prSet/>
      <dgm:spPr/>
      <dgm:t>
        <a:bodyPr/>
        <a:lstStyle/>
        <a:p>
          <a:endParaRPr lang="en-US"/>
        </a:p>
      </dgm:t>
    </dgm:pt>
    <dgm:pt modelId="{25509544-0A24-4D90-A629-2C0A3F420E0A}" type="sibTrans" cxnId="{9F66D6F2-A4BF-42F4-B819-77313348FF8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D190FA44-EFD5-4E3A-AA60-DCD0D398297D}">
      <dgm:prSet phldrT="[Text]"/>
      <dgm:spPr>
        <a:solidFill>
          <a:schemeClr val="accent1">
            <a:lumMod val="40000"/>
            <a:lumOff val="60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Administration</a:t>
          </a:r>
        </a:p>
      </dgm:t>
    </dgm:pt>
    <dgm:pt modelId="{92DCD216-CB30-4DB7-8DB4-374B74C9896E}" type="parTrans" cxnId="{94BC8EB7-4755-438B-9CA0-E39E07E93E77}">
      <dgm:prSet/>
      <dgm:spPr/>
      <dgm:t>
        <a:bodyPr/>
        <a:lstStyle/>
        <a:p>
          <a:endParaRPr lang="en-US"/>
        </a:p>
      </dgm:t>
    </dgm:pt>
    <dgm:pt modelId="{E167BB8F-FB63-46EF-9D40-DF123E2604EA}" type="sibTrans" cxnId="{94BC8EB7-4755-438B-9CA0-E39E07E93E77}">
      <dgm:prSet/>
      <dgm:spPr/>
      <dgm:t>
        <a:bodyPr/>
        <a:lstStyle/>
        <a:p>
          <a:endParaRPr lang="en-US"/>
        </a:p>
      </dgm:t>
    </dgm:pt>
    <dgm:pt modelId="{5D09A988-D25A-4A6F-B3D9-B5C93BDE76F5}">
      <dgm:prSet phldrT="[Text]"/>
      <dgm:spPr>
        <a:solidFill>
          <a:schemeClr val="accent1">
            <a:lumMod val="40000"/>
            <a:lumOff val="60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Scoring</a:t>
          </a:r>
        </a:p>
      </dgm:t>
    </dgm:pt>
    <dgm:pt modelId="{2B756AF7-B901-4664-87CA-8868FABAC9CF}" type="parTrans" cxnId="{813AC1DC-8774-44F6-91C7-3D3AF93F156A}">
      <dgm:prSet/>
      <dgm:spPr/>
      <dgm:t>
        <a:bodyPr/>
        <a:lstStyle/>
        <a:p>
          <a:endParaRPr lang="en-US"/>
        </a:p>
      </dgm:t>
    </dgm:pt>
    <dgm:pt modelId="{8A56D596-878D-4F75-B0E2-DB90E278FE5F}" type="sibTrans" cxnId="{813AC1DC-8774-44F6-91C7-3D3AF93F156A}">
      <dgm:prSet/>
      <dgm:spPr/>
      <dgm:t>
        <a:bodyPr/>
        <a:lstStyle/>
        <a:p>
          <a:endParaRPr lang="en-US"/>
        </a:p>
      </dgm:t>
    </dgm:pt>
    <dgm:pt modelId="{E179F79A-D22B-4D3E-9F90-0EE47B16151E}">
      <dgm:prSet phldrT="[Text]"/>
      <dgm:spPr>
        <a:solidFill>
          <a:schemeClr val="accent1">
            <a:lumMod val="40000"/>
            <a:lumOff val="60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Analysis</a:t>
          </a:r>
        </a:p>
      </dgm:t>
    </dgm:pt>
    <dgm:pt modelId="{B83DCE1E-CA23-45FD-9C99-0CF97F4A1664}" type="parTrans" cxnId="{15972768-F79A-4378-BB60-A9881392DB5E}">
      <dgm:prSet/>
      <dgm:spPr/>
      <dgm:t>
        <a:bodyPr/>
        <a:lstStyle/>
        <a:p>
          <a:endParaRPr lang="en-US"/>
        </a:p>
      </dgm:t>
    </dgm:pt>
    <dgm:pt modelId="{664D1CED-5429-484A-B6FE-036072A81727}" type="sibTrans" cxnId="{15972768-F79A-4378-BB60-A9881392DB5E}">
      <dgm:prSet/>
      <dgm:spPr/>
      <dgm:t>
        <a:bodyPr/>
        <a:lstStyle/>
        <a:p>
          <a:endParaRPr lang="en-US"/>
        </a:p>
      </dgm:t>
    </dgm:pt>
    <dgm:pt modelId="{C076D609-52C4-41BF-9DB5-8CFD74008DA8}">
      <dgm:prSet phldrT="[Text]"/>
      <dgm:spPr>
        <a:solidFill>
          <a:schemeClr val="accent1">
            <a:lumMod val="40000"/>
            <a:lumOff val="60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Reporting</a:t>
          </a:r>
        </a:p>
      </dgm:t>
    </dgm:pt>
    <dgm:pt modelId="{460C2CEA-CAF6-4210-9348-88238D82636D}" type="parTrans" cxnId="{C0027114-1A63-4734-9AAA-FC64E81124F8}">
      <dgm:prSet/>
      <dgm:spPr/>
      <dgm:t>
        <a:bodyPr/>
        <a:lstStyle/>
        <a:p>
          <a:endParaRPr lang="en-US"/>
        </a:p>
      </dgm:t>
    </dgm:pt>
    <dgm:pt modelId="{FF00B85D-C281-4513-8FDE-C7ABC6F3BCCE}" type="sibTrans" cxnId="{C0027114-1A63-4734-9AAA-FC64E81124F8}">
      <dgm:prSet/>
      <dgm:spPr/>
      <dgm:t>
        <a:bodyPr/>
        <a:lstStyle/>
        <a:p>
          <a:endParaRPr lang="en-US"/>
        </a:p>
      </dgm:t>
    </dgm:pt>
    <dgm:pt modelId="{5815CD3B-C81F-4D4E-95B8-3BDD41148A4B}">
      <dgm:prSet phldrT="[Text]"/>
      <dgm:spPr>
        <a:solidFill>
          <a:schemeClr val="accent1">
            <a:lumMod val="40000"/>
            <a:lumOff val="60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Use of Scores</a:t>
          </a:r>
        </a:p>
      </dgm:t>
    </dgm:pt>
    <dgm:pt modelId="{844FD39A-0700-46C9-98B2-BE3EF9EE4688}" type="parTrans" cxnId="{8B1784B1-9137-40DD-89C3-381148AD6FD6}">
      <dgm:prSet/>
      <dgm:spPr/>
      <dgm:t>
        <a:bodyPr/>
        <a:lstStyle/>
        <a:p>
          <a:endParaRPr lang="en-US"/>
        </a:p>
      </dgm:t>
    </dgm:pt>
    <dgm:pt modelId="{460D80DD-597E-453D-AE5B-7C96B7B35FFC}" type="sibTrans" cxnId="{8B1784B1-9137-40DD-89C3-381148AD6FD6}">
      <dgm:prSet/>
      <dgm:spPr/>
      <dgm:t>
        <a:bodyPr/>
        <a:lstStyle/>
        <a:p>
          <a:endParaRPr lang="en-US"/>
        </a:p>
      </dgm:t>
    </dgm:pt>
    <dgm:pt modelId="{0AE42CFF-9004-4634-B86C-53EB24E92139}" type="pres">
      <dgm:prSet presAssocID="{C053ECA9-B713-41E7-8899-142EDC1D7DF8}" presName="Name0" presStyleCnt="0">
        <dgm:presLayoutVars>
          <dgm:dir/>
          <dgm:resizeHandles val="exact"/>
        </dgm:presLayoutVars>
      </dgm:prSet>
      <dgm:spPr/>
    </dgm:pt>
    <dgm:pt modelId="{4B2C4CC9-7EFA-4AEF-826E-305B8AD70AAC}" type="pres">
      <dgm:prSet presAssocID="{C053ECA9-B713-41E7-8899-142EDC1D7DF8}" presName="cycle" presStyleCnt="0"/>
      <dgm:spPr/>
    </dgm:pt>
    <dgm:pt modelId="{7622325E-1EF1-4573-BFAD-56186FC99BC0}" type="pres">
      <dgm:prSet presAssocID="{5748E0CD-426E-4649-ACE0-7D97F18A21AB}" presName="nodeFirstNode" presStyleLbl="node1" presStyleIdx="0" presStyleCnt="6">
        <dgm:presLayoutVars>
          <dgm:bulletEnabled val="1"/>
        </dgm:presLayoutVars>
      </dgm:prSet>
      <dgm:spPr/>
    </dgm:pt>
    <dgm:pt modelId="{B06CBC09-39B6-491A-AB21-2A581A5EC463}" type="pres">
      <dgm:prSet presAssocID="{25509544-0A24-4D90-A629-2C0A3F420E0A}" presName="sibTransFirstNode" presStyleLbl="bgShp" presStyleIdx="0" presStyleCnt="1"/>
      <dgm:spPr/>
    </dgm:pt>
    <dgm:pt modelId="{90C6C9FC-2220-4F11-A1BC-B99AB0747F16}" type="pres">
      <dgm:prSet presAssocID="{D190FA44-EFD5-4E3A-AA60-DCD0D398297D}" presName="nodeFollowingNodes" presStyleLbl="node1" presStyleIdx="1" presStyleCnt="6">
        <dgm:presLayoutVars>
          <dgm:bulletEnabled val="1"/>
        </dgm:presLayoutVars>
      </dgm:prSet>
      <dgm:spPr/>
    </dgm:pt>
    <dgm:pt modelId="{2B9B5EB3-B756-4175-841F-B392DEE4DB6A}" type="pres">
      <dgm:prSet presAssocID="{5D09A988-D25A-4A6F-B3D9-B5C93BDE76F5}" presName="nodeFollowingNodes" presStyleLbl="node1" presStyleIdx="2" presStyleCnt="6">
        <dgm:presLayoutVars>
          <dgm:bulletEnabled val="1"/>
        </dgm:presLayoutVars>
      </dgm:prSet>
      <dgm:spPr/>
    </dgm:pt>
    <dgm:pt modelId="{9F89CDAF-E385-496C-BAE8-BF91BEED4594}" type="pres">
      <dgm:prSet presAssocID="{E179F79A-D22B-4D3E-9F90-0EE47B16151E}" presName="nodeFollowingNodes" presStyleLbl="node1" presStyleIdx="3" presStyleCnt="6">
        <dgm:presLayoutVars>
          <dgm:bulletEnabled val="1"/>
        </dgm:presLayoutVars>
      </dgm:prSet>
      <dgm:spPr/>
    </dgm:pt>
    <dgm:pt modelId="{4709908E-E3F8-4421-A186-ECB3377F7FB6}" type="pres">
      <dgm:prSet presAssocID="{C076D609-52C4-41BF-9DB5-8CFD74008DA8}" presName="nodeFollowingNodes" presStyleLbl="node1" presStyleIdx="4" presStyleCnt="6">
        <dgm:presLayoutVars>
          <dgm:bulletEnabled val="1"/>
        </dgm:presLayoutVars>
      </dgm:prSet>
      <dgm:spPr/>
    </dgm:pt>
    <dgm:pt modelId="{3063E5CF-87A8-44C4-BA6B-CF4435A789B9}" type="pres">
      <dgm:prSet presAssocID="{5815CD3B-C81F-4D4E-95B8-3BDD41148A4B}" presName="nodeFollowingNodes" presStyleLbl="node1" presStyleIdx="5" presStyleCnt="6">
        <dgm:presLayoutVars>
          <dgm:bulletEnabled val="1"/>
        </dgm:presLayoutVars>
      </dgm:prSet>
      <dgm:spPr/>
    </dgm:pt>
  </dgm:ptLst>
  <dgm:cxnLst>
    <dgm:cxn modelId="{C0027114-1A63-4734-9AAA-FC64E81124F8}" srcId="{C053ECA9-B713-41E7-8899-142EDC1D7DF8}" destId="{C076D609-52C4-41BF-9DB5-8CFD74008DA8}" srcOrd="4" destOrd="0" parTransId="{460C2CEA-CAF6-4210-9348-88238D82636D}" sibTransId="{FF00B85D-C281-4513-8FDE-C7ABC6F3BCCE}"/>
    <dgm:cxn modelId="{E34B9F5F-EC44-4EA2-8530-0B8E4C3D2318}" type="presOf" srcId="{D190FA44-EFD5-4E3A-AA60-DCD0D398297D}" destId="{90C6C9FC-2220-4F11-A1BC-B99AB0747F16}" srcOrd="0" destOrd="0" presId="urn:microsoft.com/office/officeart/2005/8/layout/cycle3"/>
    <dgm:cxn modelId="{84AEB964-CD8C-43B0-9CA6-ECD765E458F3}" type="presOf" srcId="{5D09A988-D25A-4A6F-B3D9-B5C93BDE76F5}" destId="{2B9B5EB3-B756-4175-841F-B392DEE4DB6A}" srcOrd="0" destOrd="0" presId="urn:microsoft.com/office/officeart/2005/8/layout/cycle3"/>
    <dgm:cxn modelId="{15972768-F79A-4378-BB60-A9881392DB5E}" srcId="{C053ECA9-B713-41E7-8899-142EDC1D7DF8}" destId="{E179F79A-D22B-4D3E-9F90-0EE47B16151E}" srcOrd="3" destOrd="0" parTransId="{B83DCE1E-CA23-45FD-9C99-0CF97F4A1664}" sibTransId="{664D1CED-5429-484A-B6FE-036072A81727}"/>
    <dgm:cxn modelId="{80E1BD79-B422-4AE1-927E-44659C6F4FAD}" type="presOf" srcId="{5748E0CD-426E-4649-ACE0-7D97F18A21AB}" destId="{7622325E-1EF1-4573-BFAD-56186FC99BC0}" srcOrd="0" destOrd="0" presId="urn:microsoft.com/office/officeart/2005/8/layout/cycle3"/>
    <dgm:cxn modelId="{B2C3E6A9-2ADE-4337-BFB6-9D562DF3D563}" type="presOf" srcId="{E179F79A-D22B-4D3E-9F90-0EE47B16151E}" destId="{9F89CDAF-E385-496C-BAE8-BF91BEED4594}" srcOrd="0" destOrd="0" presId="urn:microsoft.com/office/officeart/2005/8/layout/cycle3"/>
    <dgm:cxn modelId="{8B1784B1-9137-40DD-89C3-381148AD6FD6}" srcId="{C053ECA9-B713-41E7-8899-142EDC1D7DF8}" destId="{5815CD3B-C81F-4D4E-95B8-3BDD41148A4B}" srcOrd="5" destOrd="0" parTransId="{844FD39A-0700-46C9-98B2-BE3EF9EE4688}" sibTransId="{460D80DD-597E-453D-AE5B-7C96B7B35FFC}"/>
    <dgm:cxn modelId="{94BC8EB7-4755-438B-9CA0-E39E07E93E77}" srcId="{C053ECA9-B713-41E7-8899-142EDC1D7DF8}" destId="{D190FA44-EFD5-4E3A-AA60-DCD0D398297D}" srcOrd="1" destOrd="0" parTransId="{92DCD216-CB30-4DB7-8DB4-374B74C9896E}" sibTransId="{E167BB8F-FB63-46EF-9D40-DF123E2604EA}"/>
    <dgm:cxn modelId="{5DDFCFCB-0A94-4E24-9575-8BF703A29C85}" type="presOf" srcId="{C076D609-52C4-41BF-9DB5-8CFD74008DA8}" destId="{4709908E-E3F8-4421-A186-ECB3377F7FB6}" srcOrd="0" destOrd="0" presId="urn:microsoft.com/office/officeart/2005/8/layout/cycle3"/>
    <dgm:cxn modelId="{864F9AD8-F13C-411B-9C09-6DCA054F94CD}" type="presOf" srcId="{C053ECA9-B713-41E7-8899-142EDC1D7DF8}" destId="{0AE42CFF-9004-4634-B86C-53EB24E92139}" srcOrd="0" destOrd="0" presId="urn:microsoft.com/office/officeart/2005/8/layout/cycle3"/>
    <dgm:cxn modelId="{813AC1DC-8774-44F6-91C7-3D3AF93F156A}" srcId="{C053ECA9-B713-41E7-8899-142EDC1D7DF8}" destId="{5D09A988-D25A-4A6F-B3D9-B5C93BDE76F5}" srcOrd="2" destOrd="0" parTransId="{2B756AF7-B901-4664-87CA-8868FABAC9CF}" sibTransId="{8A56D596-878D-4F75-B0E2-DB90E278FE5F}"/>
    <dgm:cxn modelId="{5063C7DE-A7EA-4C0D-AD02-AA129CBAAB87}" type="presOf" srcId="{5815CD3B-C81F-4D4E-95B8-3BDD41148A4B}" destId="{3063E5CF-87A8-44C4-BA6B-CF4435A789B9}" srcOrd="0" destOrd="0" presId="urn:microsoft.com/office/officeart/2005/8/layout/cycle3"/>
    <dgm:cxn modelId="{9F66D6F2-A4BF-42F4-B819-77313348FF8B}" srcId="{C053ECA9-B713-41E7-8899-142EDC1D7DF8}" destId="{5748E0CD-426E-4649-ACE0-7D97F18A21AB}" srcOrd="0" destOrd="0" parTransId="{EE4FE05F-8496-4EDD-8275-83148297736A}" sibTransId="{25509544-0A24-4D90-A629-2C0A3F420E0A}"/>
    <dgm:cxn modelId="{DF50BAF4-8C58-478D-915B-0FAEDE4E8E6C}" type="presOf" srcId="{25509544-0A24-4D90-A629-2C0A3F420E0A}" destId="{B06CBC09-39B6-491A-AB21-2A581A5EC463}" srcOrd="0" destOrd="0" presId="urn:microsoft.com/office/officeart/2005/8/layout/cycle3"/>
    <dgm:cxn modelId="{425DDCFF-4BD8-48A9-A6DC-66774208B72D}" type="presParOf" srcId="{0AE42CFF-9004-4634-B86C-53EB24E92139}" destId="{4B2C4CC9-7EFA-4AEF-826E-305B8AD70AAC}" srcOrd="0" destOrd="0" presId="urn:microsoft.com/office/officeart/2005/8/layout/cycle3"/>
    <dgm:cxn modelId="{11F7A537-3418-45A9-A1E2-4FBC2F97AE17}" type="presParOf" srcId="{4B2C4CC9-7EFA-4AEF-826E-305B8AD70AAC}" destId="{7622325E-1EF1-4573-BFAD-56186FC99BC0}" srcOrd="0" destOrd="0" presId="urn:microsoft.com/office/officeart/2005/8/layout/cycle3"/>
    <dgm:cxn modelId="{922947B9-B65E-4A59-A7A5-1BFE396ABFEE}" type="presParOf" srcId="{4B2C4CC9-7EFA-4AEF-826E-305B8AD70AAC}" destId="{B06CBC09-39B6-491A-AB21-2A581A5EC463}" srcOrd="1" destOrd="0" presId="urn:microsoft.com/office/officeart/2005/8/layout/cycle3"/>
    <dgm:cxn modelId="{B42CCEE3-0A30-4E65-B9B7-838B28330636}" type="presParOf" srcId="{4B2C4CC9-7EFA-4AEF-826E-305B8AD70AAC}" destId="{90C6C9FC-2220-4F11-A1BC-B99AB0747F16}" srcOrd="2" destOrd="0" presId="urn:microsoft.com/office/officeart/2005/8/layout/cycle3"/>
    <dgm:cxn modelId="{651F604E-B53D-4781-A64F-BC253D88167F}" type="presParOf" srcId="{4B2C4CC9-7EFA-4AEF-826E-305B8AD70AAC}" destId="{2B9B5EB3-B756-4175-841F-B392DEE4DB6A}" srcOrd="3" destOrd="0" presId="urn:microsoft.com/office/officeart/2005/8/layout/cycle3"/>
    <dgm:cxn modelId="{1578CF6E-7D73-40D2-B524-4A50130F63D0}" type="presParOf" srcId="{4B2C4CC9-7EFA-4AEF-826E-305B8AD70AAC}" destId="{9F89CDAF-E385-496C-BAE8-BF91BEED4594}" srcOrd="4" destOrd="0" presId="urn:microsoft.com/office/officeart/2005/8/layout/cycle3"/>
    <dgm:cxn modelId="{B7A9C69F-0EB7-4E4F-A20F-C43A825CD270}" type="presParOf" srcId="{4B2C4CC9-7EFA-4AEF-826E-305B8AD70AAC}" destId="{4709908E-E3F8-4421-A186-ECB3377F7FB6}" srcOrd="5" destOrd="0" presId="urn:microsoft.com/office/officeart/2005/8/layout/cycle3"/>
    <dgm:cxn modelId="{10F7D7E1-0E03-4D26-9302-375824278DB1}" type="presParOf" srcId="{4B2C4CC9-7EFA-4AEF-826E-305B8AD70AAC}" destId="{3063E5CF-87A8-44C4-BA6B-CF4435A789B9}"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53ECA9-B713-41E7-8899-142EDC1D7DF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748E0CD-426E-4649-ACE0-7D97F18A21AB}">
      <dgm:prSet phldrT="[Text]" custT="1"/>
      <dgm:spPr>
        <a:solidFill>
          <a:srgbClr val="4A66AC">
            <a:lumMod val="40000"/>
            <a:lumOff val="60000"/>
            <a:alpha val="3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Design and development</a:t>
          </a:r>
        </a:p>
      </dgm:t>
    </dgm:pt>
    <dgm:pt modelId="{EE4FE05F-8496-4EDD-8275-83148297736A}" type="parTrans" cxnId="{9F66D6F2-A4BF-42F4-B819-77313348FF8B}">
      <dgm:prSet/>
      <dgm:spPr/>
      <dgm:t>
        <a:bodyPr/>
        <a:lstStyle/>
        <a:p>
          <a:endParaRPr lang="en-US"/>
        </a:p>
      </dgm:t>
    </dgm:pt>
    <dgm:pt modelId="{25509544-0A24-4D90-A629-2C0A3F420E0A}" type="sibTrans" cxnId="{9F66D6F2-A4BF-42F4-B819-77313348FF8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D190FA44-EFD5-4E3A-AA60-DCD0D398297D}">
      <dgm:prSet phldrT="[Text]" custT="1"/>
      <dgm:spPr>
        <a:solidFill>
          <a:srgbClr val="4A66AC">
            <a:hueOff val="0"/>
            <a:satOff val="0"/>
            <a:lumOff val="0"/>
            <a:alphaOff val="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Administration</a:t>
          </a:r>
        </a:p>
      </dgm:t>
    </dgm:pt>
    <dgm:pt modelId="{92DCD216-CB30-4DB7-8DB4-374B74C9896E}" type="parTrans" cxnId="{94BC8EB7-4755-438B-9CA0-E39E07E93E77}">
      <dgm:prSet/>
      <dgm:spPr/>
      <dgm:t>
        <a:bodyPr/>
        <a:lstStyle/>
        <a:p>
          <a:endParaRPr lang="en-US"/>
        </a:p>
      </dgm:t>
    </dgm:pt>
    <dgm:pt modelId="{E167BB8F-FB63-46EF-9D40-DF123E2604EA}" type="sibTrans" cxnId="{94BC8EB7-4755-438B-9CA0-E39E07E93E77}">
      <dgm:prSet/>
      <dgm:spPr/>
      <dgm:t>
        <a:bodyPr/>
        <a:lstStyle/>
        <a:p>
          <a:endParaRPr lang="en-US"/>
        </a:p>
      </dgm:t>
    </dgm:pt>
    <dgm:pt modelId="{5D09A988-D25A-4A6F-B3D9-B5C93BDE76F5}">
      <dgm:prSet phldrT="[Text]"/>
      <dgm:spPr>
        <a:solidFill>
          <a:schemeClr val="accent1">
            <a:lumMod val="40000"/>
            <a:lumOff val="60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Scoring</a:t>
          </a:r>
        </a:p>
      </dgm:t>
    </dgm:pt>
    <dgm:pt modelId="{2B756AF7-B901-4664-87CA-8868FABAC9CF}" type="parTrans" cxnId="{813AC1DC-8774-44F6-91C7-3D3AF93F156A}">
      <dgm:prSet/>
      <dgm:spPr/>
      <dgm:t>
        <a:bodyPr/>
        <a:lstStyle/>
        <a:p>
          <a:endParaRPr lang="en-US"/>
        </a:p>
      </dgm:t>
    </dgm:pt>
    <dgm:pt modelId="{8A56D596-878D-4F75-B0E2-DB90E278FE5F}" type="sibTrans" cxnId="{813AC1DC-8774-44F6-91C7-3D3AF93F156A}">
      <dgm:prSet/>
      <dgm:spPr/>
      <dgm:t>
        <a:bodyPr/>
        <a:lstStyle/>
        <a:p>
          <a:endParaRPr lang="en-US"/>
        </a:p>
      </dgm:t>
    </dgm:pt>
    <dgm:pt modelId="{E179F79A-D22B-4D3E-9F90-0EE47B16151E}">
      <dgm:prSet phldrT="[Text]"/>
      <dgm:spPr>
        <a:solidFill>
          <a:schemeClr val="accent1">
            <a:lumMod val="40000"/>
            <a:lumOff val="60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Analysis</a:t>
          </a:r>
        </a:p>
      </dgm:t>
    </dgm:pt>
    <dgm:pt modelId="{B83DCE1E-CA23-45FD-9C99-0CF97F4A1664}" type="parTrans" cxnId="{15972768-F79A-4378-BB60-A9881392DB5E}">
      <dgm:prSet/>
      <dgm:spPr/>
      <dgm:t>
        <a:bodyPr/>
        <a:lstStyle/>
        <a:p>
          <a:endParaRPr lang="en-US"/>
        </a:p>
      </dgm:t>
    </dgm:pt>
    <dgm:pt modelId="{664D1CED-5429-484A-B6FE-036072A81727}" type="sibTrans" cxnId="{15972768-F79A-4378-BB60-A9881392DB5E}">
      <dgm:prSet/>
      <dgm:spPr/>
      <dgm:t>
        <a:bodyPr/>
        <a:lstStyle/>
        <a:p>
          <a:endParaRPr lang="en-US"/>
        </a:p>
      </dgm:t>
    </dgm:pt>
    <dgm:pt modelId="{C076D609-52C4-41BF-9DB5-8CFD74008DA8}">
      <dgm:prSet phldrT="[Text]"/>
      <dgm:spPr>
        <a:solidFill>
          <a:schemeClr val="accent1">
            <a:lumMod val="40000"/>
            <a:lumOff val="60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Reporting</a:t>
          </a:r>
        </a:p>
      </dgm:t>
    </dgm:pt>
    <dgm:pt modelId="{460C2CEA-CAF6-4210-9348-88238D82636D}" type="parTrans" cxnId="{C0027114-1A63-4734-9AAA-FC64E81124F8}">
      <dgm:prSet/>
      <dgm:spPr/>
      <dgm:t>
        <a:bodyPr/>
        <a:lstStyle/>
        <a:p>
          <a:endParaRPr lang="en-US"/>
        </a:p>
      </dgm:t>
    </dgm:pt>
    <dgm:pt modelId="{FF00B85D-C281-4513-8FDE-C7ABC6F3BCCE}" type="sibTrans" cxnId="{C0027114-1A63-4734-9AAA-FC64E81124F8}">
      <dgm:prSet/>
      <dgm:spPr/>
      <dgm:t>
        <a:bodyPr/>
        <a:lstStyle/>
        <a:p>
          <a:endParaRPr lang="en-US"/>
        </a:p>
      </dgm:t>
    </dgm:pt>
    <dgm:pt modelId="{5815CD3B-C81F-4D4E-95B8-3BDD41148A4B}">
      <dgm:prSet phldrT="[Text]"/>
      <dgm:spPr>
        <a:solidFill>
          <a:schemeClr val="accent1">
            <a:lumMod val="40000"/>
            <a:lumOff val="60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Use of Scores</a:t>
          </a:r>
        </a:p>
      </dgm:t>
    </dgm:pt>
    <dgm:pt modelId="{844FD39A-0700-46C9-98B2-BE3EF9EE4688}" type="parTrans" cxnId="{8B1784B1-9137-40DD-89C3-381148AD6FD6}">
      <dgm:prSet/>
      <dgm:spPr/>
      <dgm:t>
        <a:bodyPr/>
        <a:lstStyle/>
        <a:p>
          <a:endParaRPr lang="en-US"/>
        </a:p>
      </dgm:t>
    </dgm:pt>
    <dgm:pt modelId="{460D80DD-597E-453D-AE5B-7C96B7B35FFC}" type="sibTrans" cxnId="{8B1784B1-9137-40DD-89C3-381148AD6FD6}">
      <dgm:prSet/>
      <dgm:spPr/>
      <dgm:t>
        <a:bodyPr/>
        <a:lstStyle/>
        <a:p>
          <a:endParaRPr lang="en-US"/>
        </a:p>
      </dgm:t>
    </dgm:pt>
    <dgm:pt modelId="{0AE42CFF-9004-4634-B86C-53EB24E92139}" type="pres">
      <dgm:prSet presAssocID="{C053ECA9-B713-41E7-8899-142EDC1D7DF8}" presName="Name0" presStyleCnt="0">
        <dgm:presLayoutVars>
          <dgm:dir/>
          <dgm:resizeHandles val="exact"/>
        </dgm:presLayoutVars>
      </dgm:prSet>
      <dgm:spPr/>
    </dgm:pt>
    <dgm:pt modelId="{4B2C4CC9-7EFA-4AEF-826E-305B8AD70AAC}" type="pres">
      <dgm:prSet presAssocID="{C053ECA9-B713-41E7-8899-142EDC1D7DF8}" presName="cycle" presStyleCnt="0"/>
      <dgm:spPr/>
    </dgm:pt>
    <dgm:pt modelId="{7622325E-1EF1-4573-BFAD-56186FC99BC0}" type="pres">
      <dgm:prSet presAssocID="{5748E0CD-426E-4649-ACE0-7D97F18A21AB}" presName="nodeFirstNode" presStyleLbl="node1" presStyleIdx="0" presStyleCnt="6">
        <dgm:presLayoutVars>
          <dgm:bulletEnabled val="1"/>
        </dgm:presLayoutVars>
      </dgm:prSet>
      <dgm:spPr>
        <a:xfrm>
          <a:off x="2290464" y="2451"/>
          <a:ext cx="1515070" cy="757535"/>
        </a:xfrm>
        <a:prstGeom prst="roundRect">
          <a:avLst/>
        </a:prstGeom>
      </dgm:spPr>
    </dgm:pt>
    <dgm:pt modelId="{B06CBC09-39B6-491A-AB21-2A581A5EC463}" type="pres">
      <dgm:prSet presAssocID="{25509544-0A24-4D90-A629-2C0A3F420E0A}" presName="sibTransFirstNode" presStyleLbl="bgShp" presStyleIdx="0" presStyleCnt="1"/>
      <dgm:spPr/>
    </dgm:pt>
    <dgm:pt modelId="{90C6C9FC-2220-4F11-A1BC-B99AB0747F16}" type="pres">
      <dgm:prSet presAssocID="{D190FA44-EFD5-4E3A-AA60-DCD0D398297D}" presName="nodeFollowingNodes" presStyleLbl="node1" presStyleIdx="1" presStyleCnt="6" custScaleX="115240">
        <dgm:presLayoutVars>
          <dgm:bulletEnabled val="1"/>
        </dgm:presLayoutVars>
      </dgm:prSet>
      <dgm:spPr>
        <a:xfrm>
          <a:off x="3720082" y="827842"/>
          <a:ext cx="1515070" cy="757535"/>
        </a:xfrm>
        <a:prstGeom prst="roundRect">
          <a:avLst/>
        </a:prstGeom>
      </dgm:spPr>
    </dgm:pt>
    <dgm:pt modelId="{2B9B5EB3-B756-4175-841F-B392DEE4DB6A}" type="pres">
      <dgm:prSet presAssocID="{5D09A988-D25A-4A6F-B3D9-B5C93BDE76F5}" presName="nodeFollowingNodes" presStyleLbl="node1" presStyleIdx="2" presStyleCnt="6">
        <dgm:presLayoutVars>
          <dgm:bulletEnabled val="1"/>
        </dgm:presLayoutVars>
      </dgm:prSet>
      <dgm:spPr/>
    </dgm:pt>
    <dgm:pt modelId="{9F89CDAF-E385-496C-BAE8-BF91BEED4594}" type="pres">
      <dgm:prSet presAssocID="{E179F79A-D22B-4D3E-9F90-0EE47B16151E}" presName="nodeFollowingNodes" presStyleLbl="node1" presStyleIdx="3" presStyleCnt="6">
        <dgm:presLayoutVars>
          <dgm:bulletEnabled val="1"/>
        </dgm:presLayoutVars>
      </dgm:prSet>
      <dgm:spPr/>
    </dgm:pt>
    <dgm:pt modelId="{4709908E-E3F8-4421-A186-ECB3377F7FB6}" type="pres">
      <dgm:prSet presAssocID="{C076D609-52C4-41BF-9DB5-8CFD74008DA8}" presName="nodeFollowingNodes" presStyleLbl="node1" presStyleIdx="4" presStyleCnt="6">
        <dgm:presLayoutVars>
          <dgm:bulletEnabled val="1"/>
        </dgm:presLayoutVars>
      </dgm:prSet>
      <dgm:spPr/>
    </dgm:pt>
    <dgm:pt modelId="{3063E5CF-87A8-44C4-BA6B-CF4435A789B9}" type="pres">
      <dgm:prSet presAssocID="{5815CD3B-C81F-4D4E-95B8-3BDD41148A4B}" presName="nodeFollowingNodes" presStyleLbl="node1" presStyleIdx="5" presStyleCnt="6">
        <dgm:presLayoutVars>
          <dgm:bulletEnabled val="1"/>
        </dgm:presLayoutVars>
      </dgm:prSet>
      <dgm:spPr/>
    </dgm:pt>
  </dgm:ptLst>
  <dgm:cxnLst>
    <dgm:cxn modelId="{C0027114-1A63-4734-9AAA-FC64E81124F8}" srcId="{C053ECA9-B713-41E7-8899-142EDC1D7DF8}" destId="{C076D609-52C4-41BF-9DB5-8CFD74008DA8}" srcOrd="4" destOrd="0" parTransId="{460C2CEA-CAF6-4210-9348-88238D82636D}" sibTransId="{FF00B85D-C281-4513-8FDE-C7ABC6F3BCCE}"/>
    <dgm:cxn modelId="{E34B9F5F-EC44-4EA2-8530-0B8E4C3D2318}" type="presOf" srcId="{D190FA44-EFD5-4E3A-AA60-DCD0D398297D}" destId="{90C6C9FC-2220-4F11-A1BC-B99AB0747F16}" srcOrd="0" destOrd="0" presId="urn:microsoft.com/office/officeart/2005/8/layout/cycle3"/>
    <dgm:cxn modelId="{84AEB964-CD8C-43B0-9CA6-ECD765E458F3}" type="presOf" srcId="{5D09A988-D25A-4A6F-B3D9-B5C93BDE76F5}" destId="{2B9B5EB3-B756-4175-841F-B392DEE4DB6A}" srcOrd="0" destOrd="0" presId="urn:microsoft.com/office/officeart/2005/8/layout/cycle3"/>
    <dgm:cxn modelId="{15972768-F79A-4378-BB60-A9881392DB5E}" srcId="{C053ECA9-B713-41E7-8899-142EDC1D7DF8}" destId="{E179F79A-D22B-4D3E-9F90-0EE47B16151E}" srcOrd="3" destOrd="0" parTransId="{B83DCE1E-CA23-45FD-9C99-0CF97F4A1664}" sibTransId="{664D1CED-5429-484A-B6FE-036072A81727}"/>
    <dgm:cxn modelId="{80E1BD79-B422-4AE1-927E-44659C6F4FAD}" type="presOf" srcId="{5748E0CD-426E-4649-ACE0-7D97F18A21AB}" destId="{7622325E-1EF1-4573-BFAD-56186FC99BC0}" srcOrd="0" destOrd="0" presId="urn:microsoft.com/office/officeart/2005/8/layout/cycle3"/>
    <dgm:cxn modelId="{B2C3E6A9-2ADE-4337-BFB6-9D562DF3D563}" type="presOf" srcId="{E179F79A-D22B-4D3E-9F90-0EE47B16151E}" destId="{9F89CDAF-E385-496C-BAE8-BF91BEED4594}" srcOrd="0" destOrd="0" presId="urn:microsoft.com/office/officeart/2005/8/layout/cycle3"/>
    <dgm:cxn modelId="{8B1784B1-9137-40DD-89C3-381148AD6FD6}" srcId="{C053ECA9-B713-41E7-8899-142EDC1D7DF8}" destId="{5815CD3B-C81F-4D4E-95B8-3BDD41148A4B}" srcOrd="5" destOrd="0" parTransId="{844FD39A-0700-46C9-98B2-BE3EF9EE4688}" sibTransId="{460D80DD-597E-453D-AE5B-7C96B7B35FFC}"/>
    <dgm:cxn modelId="{94BC8EB7-4755-438B-9CA0-E39E07E93E77}" srcId="{C053ECA9-B713-41E7-8899-142EDC1D7DF8}" destId="{D190FA44-EFD5-4E3A-AA60-DCD0D398297D}" srcOrd="1" destOrd="0" parTransId="{92DCD216-CB30-4DB7-8DB4-374B74C9896E}" sibTransId="{E167BB8F-FB63-46EF-9D40-DF123E2604EA}"/>
    <dgm:cxn modelId="{5DDFCFCB-0A94-4E24-9575-8BF703A29C85}" type="presOf" srcId="{C076D609-52C4-41BF-9DB5-8CFD74008DA8}" destId="{4709908E-E3F8-4421-A186-ECB3377F7FB6}" srcOrd="0" destOrd="0" presId="urn:microsoft.com/office/officeart/2005/8/layout/cycle3"/>
    <dgm:cxn modelId="{864F9AD8-F13C-411B-9C09-6DCA054F94CD}" type="presOf" srcId="{C053ECA9-B713-41E7-8899-142EDC1D7DF8}" destId="{0AE42CFF-9004-4634-B86C-53EB24E92139}" srcOrd="0" destOrd="0" presId="urn:microsoft.com/office/officeart/2005/8/layout/cycle3"/>
    <dgm:cxn modelId="{813AC1DC-8774-44F6-91C7-3D3AF93F156A}" srcId="{C053ECA9-B713-41E7-8899-142EDC1D7DF8}" destId="{5D09A988-D25A-4A6F-B3D9-B5C93BDE76F5}" srcOrd="2" destOrd="0" parTransId="{2B756AF7-B901-4664-87CA-8868FABAC9CF}" sibTransId="{8A56D596-878D-4F75-B0E2-DB90E278FE5F}"/>
    <dgm:cxn modelId="{5063C7DE-A7EA-4C0D-AD02-AA129CBAAB87}" type="presOf" srcId="{5815CD3B-C81F-4D4E-95B8-3BDD41148A4B}" destId="{3063E5CF-87A8-44C4-BA6B-CF4435A789B9}" srcOrd="0" destOrd="0" presId="urn:microsoft.com/office/officeart/2005/8/layout/cycle3"/>
    <dgm:cxn modelId="{9F66D6F2-A4BF-42F4-B819-77313348FF8B}" srcId="{C053ECA9-B713-41E7-8899-142EDC1D7DF8}" destId="{5748E0CD-426E-4649-ACE0-7D97F18A21AB}" srcOrd="0" destOrd="0" parTransId="{EE4FE05F-8496-4EDD-8275-83148297736A}" sibTransId="{25509544-0A24-4D90-A629-2C0A3F420E0A}"/>
    <dgm:cxn modelId="{DF50BAF4-8C58-478D-915B-0FAEDE4E8E6C}" type="presOf" srcId="{25509544-0A24-4D90-A629-2C0A3F420E0A}" destId="{B06CBC09-39B6-491A-AB21-2A581A5EC463}" srcOrd="0" destOrd="0" presId="urn:microsoft.com/office/officeart/2005/8/layout/cycle3"/>
    <dgm:cxn modelId="{425DDCFF-4BD8-48A9-A6DC-66774208B72D}" type="presParOf" srcId="{0AE42CFF-9004-4634-B86C-53EB24E92139}" destId="{4B2C4CC9-7EFA-4AEF-826E-305B8AD70AAC}" srcOrd="0" destOrd="0" presId="urn:microsoft.com/office/officeart/2005/8/layout/cycle3"/>
    <dgm:cxn modelId="{11F7A537-3418-45A9-A1E2-4FBC2F97AE17}" type="presParOf" srcId="{4B2C4CC9-7EFA-4AEF-826E-305B8AD70AAC}" destId="{7622325E-1EF1-4573-BFAD-56186FC99BC0}" srcOrd="0" destOrd="0" presId="urn:microsoft.com/office/officeart/2005/8/layout/cycle3"/>
    <dgm:cxn modelId="{922947B9-B65E-4A59-A7A5-1BFE396ABFEE}" type="presParOf" srcId="{4B2C4CC9-7EFA-4AEF-826E-305B8AD70AAC}" destId="{B06CBC09-39B6-491A-AB21-2A581A5EC463}" srcOrd="1" destOrd="0" presId="urn:microsoft.com/office/officeart/2005/8/layout/cycle3"/>
    <dgm:cxn modelId="{B42CCEE3-0A30-4E65-B9B7-838B28330636}" type="presParOf" srcId="{4B2C4CC9-7EFA-4AEF-826E-305B8AD70AAC}" destId="{90C6C9FC-2220-4F11-A1BC-B99AB0747F16}" srcOrd="2" destOrd="0" presId="urn:microsoft.com/office/officeart/2005/8/layout/cycle3"/>
    <dgm:cxn modelId="{651F604E-B53D-4781-A64F-BC253D88167F}" type="presParOf" srcId="{4B2C4CC9-7EFA-4AEF-826E-305B8AD70AAC}" destId="{2B9B5EB3-B756-4175-841F-B392DEE4DB6A}" srcOrd="3" destOrd="0" presId="urn:microsoft.com/office/officeart/2005/8/layout/cycle3"/>
    <dgm:cxn modelId="{1578CF6E-7D73-40D2-B524-4A50130F63D0}" type="presParOf" srcId="{4B2C4CC9-7EFA-4AEF-826E-305B8AD70AAC}" destId="{9F89CDAF-E385-496C-BAE8-BF91BEED4594}" srcOrd="4" destOrd="0" presId="urn:microsoft.com/office/officeart/2005/8/layout/cycle3"/>
    <dgm:cxn modelId="{B7A9C69F-0EB7-4E4F-A20F-C43A825CD270}" type="presParOf" srcId="{4B2C4CC9-7EFA-4AEF-826E-305B8AD70AAC}" destId="{4709908E-E3F8-4421-A186-ECB3377F7FB6}" srcOrd="5" destOrd="0" presId="urn:microsoft.com/office/officeart/2005/8/layout/cycle3"/>
    <dgm:cxn modelId="{10F7D7E1-0E03-4D26-9302-375824278DB1}" type="presParOf" srcId="{4B2C4CC9-7EFA-4AEF-826E-305B8AD70AAC}" destId="{3063E5CF-87A8-44C4-BA6B-CF4435A789B9}"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53ECA9-B713-41E7-8899-142EDC1D7DF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748E0CD-426E-4649-ACE0-7D97F18A21AB}">
      <dgm:prSet phldrT="[Text]" custT="1"/>
      <dgm:spPr>
        <a:solidFill>
          <a:srgbClr val="4A66AC">
            <a:lumMod val="40000"/>
            <a:lumOff val="60000"/>
            <a:alpha val="3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Design and development</a:t>
          </a:r>
        </a:p>
      </dgm:t>
    </dgm:pt>
    <dgm:pt modelId="{EE4FE05F-8496-4EDD-8275-83148297736A}" type="parTrans" cxnId="{9F66D6F2-A4BF-42F4-B819-77313348FF8B}">
      <dgm:prSet/>
      <dgm:spPr/>
      <dgm:t>
        <a:bodyPr/>
        <a:lstStyle/>
        <a:p>
          <a:endParaRPr lang="en-US"/>
        </a:p>
      </dgm:t>
    </dgm:pt>
    <dgm:pt modelId="{25509544-0A24-4D90-A629-2C0A3F420E0A}" type="sibTrans" cxnId="{9F66D6F2-A4BF-42F4-B819-77313348FF8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5D09A988-D25A-4A6F-B3D9-B5C93BDE76F5}">
      <dgm:prSet phldrT="[Text]" custT="1"/>
      <dgm:spPr>
        <a:solidFill>
          <a:srgbClr val="4A66AC">
            <a:hueOff val="0"/>
            <a:satOff val="0"/>
            <a:lumOff val="0"/>
            <a:alphaOff val="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Scoring</a:t>
          </a:r>
        </a:p>
      </dgm:t>
    </dgm:pt>
    <dgm:pt modelId="{2B756AF7-B901-4664-87CA-8868FABAC9CF}" type="parTrans" cxnId="{813AC1DC-8774-44F6-91C7-3D3AF93F156A}">
      <dgm:prSet/>
      <dgm:spPr/>
      <dgm:t>
        <a:bodyPr/>
        <a:lstStyle/>
        <a:p>
          <a:endParaRPr lang="en-US"/>
        </a:p>
      </dgm:t>
    </dgm:pt>
    <dgm:pt modelId="{8A56D596-878D-4F75-B0E2-DB90E278FE5F}" type="sibTrans" cxnId="{813AC1DC-8774-44F6-91C7-3D3AF93F156A}">
      <dgm:prSet/>
      <dgm:spPr/>
      <dgm:t>
        <a:bodyPr/>
        <a:lstStyle/>
        <a:p>
          <a:endParaRPr lang="en-US"/>
        </a:p>
      </dgm:t>
    </dgm:pt>
    <dgm:pt modelId="{E179F79A-D22B-4D3E-9F90-0EE47B16151E}">
      <dgm:prSet phldrT="[Text]"/>
      <dgm:spPr>
        <a:solidFill>
          <a:schemeClr val="accent1">
            <a:lumMod val="40000"/>
            <a:lumOff val="60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Analysis</a:t>
          </a:r>
        </a:p>
      </dgm:t>
    </dgm:pt>
    <dgm:pt modelId="{B83DCE1E-CA23-45FD-9C99-0CF97F4A1664}" type="parTrans" cxnId="{15972768-F79A-4378-BB60-A9881392DB5E}">
      <dgm:prSet/>
      <dgm:spPr/>
      <dgm:t>
        <a:bodyPr/>
        <a:lstStyle/>
        <a:p>
          <a:endParaRPr lang="en-US"/>
        </a:p>
      </dgm:t>
    </dgm:pt>
    <dgm:pt modelId="{664D1CED-5429-484A-B6FE-036072A81727}" type="sibTrans" cxnId="{15972768-F79A-4378-BB60-A9881392DB5E}">
      <dgm:prSet/>
      <dgm:spPr/>
      <dgm:t>
        <a:bodyPr/>
        <a:lstStyle/>
        <a:p>
          <a:endParaRPr lang="en-US"/>
        </a:p>
      </dgm:t>
    </dgm:pt>
    <dgm:pt modelId="{C076D609-52C4-41BF-9DB5-8CFD74008DA8}">
      <dgm:prSet phldrT="[Text]"/>
      <dgm:spPr>
        <a:solidFill>
          <a:schemeClr val="accent1">
            <a:lumMod val="40000"/>
            <a:lumOff val="60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Reporting</a:t>
          </a:r>
        </a:p>
      </dgm:t>
    </dgm:pt>
    <dgm:pt modelId="{460C2CEA-CAF6-4210-9348-88238D82636D}" type="parTrans" cxnId="{C0027114-1A63-4734-9AAA-FC64E81124F8}">
      <dgm:prSet/>
      <dgm:spPr/>
      <dgm:t>
        <a:bodyPr/>
        <a:lstStyle/>
        <a:p>
          <a:endParaRPr lang="en-US"/>
        </a:p>
      </dgm:t>
    </dgm:pt>
    <dgm:pt modelId="{FF00B85D-C281-4513-8FDE-C7ABC6F3BCCE}" type="sibTrans" cxnId="{C0027114-1A63-4734-9AAA-FC64E81124F8}">
      <dgm:prSet/>
      <dgm:spPr/>
      <dgm:t>
        <a:bodyPr/>
        <a:lstStyle/>
        <a:p>
          <a:endParaRPr lang="en-US"/>
        </a:p>
      </dgm:t>
    </dgm:pt>
    <dgm:pt modelId="{5815CD3B-C81F-4D4E-95B8-3BDD41148A4B}">
      <dgm:prSet phldrT="[Text]"/>
      <dgm:spPr>
        <a:solidFill>
          <a:schemeClr val="accent1">
            <a:lumMod val="40000"/>
            <a:lumOff val="60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Use of Scores</a:t>
          </a:r>
        </a:p>
      </dgm:t>
    </dgm:pt>
    <dgm:pt modelId="{844FD39A-0700-46C9-98B2-BE3EF9EE4688}" type="parTrans" cxnId="{8B1784B1-9137-40DD-89C3-381148AD6FD6}">
      <dgm:prSet/>
      <dgm:spPr/>
      <dgm:t>
        <a:bodyPr/>
        <a:lstStyle/>
        <a:p>
          <a:endParaRPr lang="en-US"/>
        </a:p>
      </dgm:t>
    </dgm:pt>
    <dgm:pt modelId="{460D80DD-597E-453D-AE5B-7C96B7B35FFC}" type="sibTrans" cxnId="{8B1784B1-9137-40DD-89C3-381148AD6FD6}">
      <dgm:prSet/>
      <dgm:spPr/>
      <dgm:t>
        <a:bodyPr/>
        <a:lstStyle/>
        <a:p>
          <a:endParaRPr lang="en-US"/>
        </a:p>
      </dgm:t>
    </dgm:pt>
    <dgm:pt modelId="{D190FA44-EFD5-4E3A-AA60-DCD0D398297D}">
      <dgm:prSet phldrT="[Text]" custT="1"/>
      <dgm:spPr>
        <a:solidFill>
          <a:srgbClr val="4A66AC">
            <a:lumMod val="40000"/>
            <a:lumOff val="60000"/>
            <a:alpha val="3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US" sz="1600" kern="1200" dirty="0">
              <a:solidFill>
                <a:prstClr val="white"/>
              </a:solidFill>
              <a:latin typeface="Calibri" panose="020F0502020204030204"/>
              <a:ea typeface="+mn-ea"/>
              <a:cs typeface="+mn-cs"/>
            </a:rPr>
            <a:t>Administration</a:t>
          </a:r>
        </a:p>
      </dgm:t>
    </dgm:pt>
    <dgm:pt modelId="{E167BB8F-FB63-46EF-9D40-DF123E2604EA}" type="sibTrans" cxnId="{94BC8EB7-4755-438B-9CA0-E39E07E93E77}">
      <dgm:prSet/>
      <dgm:spPr/>
      <dgm:t>
        <a:bodyPr/>
        <a:lstStyle/>
        <a:p>
          <a:endParaRPr lang="en-US"/>
        </a:p>
      </dgm:t>
    </dgm:pt>
    <dgm:pt modelId="{92DCD216-CB30-4DB7-8DB4-374B74C9896E}" type="parTrans" cxnId="{94BC8EB7-4755-438B-9CA0-E39E07E93E77}">
      <dgm:prSet/>
      <dgm:spPr/>
      <dgm:t>
        <a:bodyPr/>
        <a:lstStyle/>
        <a:p>
          <a:endParaRPr lang="en-US"/>
        </a:p>
      </dgm:t>
    </dgm:pt>
    <dgm:pt modelId="{0AE42CFF-9004-4634-B86C-53EB24E92139}" type="pres">
      <dgm:prSet presAssocID="{C053ECA9-B713-41E7-8899-142EDC1D7DF8}" presName="Name0" presStyleCnt="0">
        <dgm:presLayoutVars>
          <dgm:dir/>
          <dgm:resizeHandles val="exact"/>
        </dgm:presLayoutVars>
      </dgm:prSet>
      <dgm:spPr/>
    </dgm:pt>
    <dgm:pt modelId="{4B2C4CC9-7EFA-4AEF-826E-305B8AD70AAC}" type="pres">
      <dgm:prSet presAssocID="{C053ECA9-B713-41E7-8899-142EDC1D7DF8}" presName="cycle" presStyleCnt="0"/>
      <dgm:spPr/>
    </dgm:pt>
    <dgm:pt modelId="{7622325E-1EF1-4573-BFAD-56186FC99BC0}" type="pres">
      <dgm:prSet presAssocID="{5748E0CD-426E-4649-ACE0-7D97F18A21AB}" presName="nodeFirstNode" presStyleLbl="node1" presStyleIdx="0" presStyleCnt="6">
        <dgm:presLayoutVars>
          <dgm:bulletEnabled val="1"/>
        </dgm:presLayoutVars>
      </dgm:prSet>
      <dgm:spPr>
        <a:xfrm>
          <a:off x="2290464" y="2451"/>
          <a:ext cx="1515070" cy="757535"/>
        </a:xfrm>
        <a:prstGeom prst="roundRect">
          <a:avLst/>
        </a:prstGeom>
      </dgm:spPr>
    </dgm:pt>
    <dgm:pt modelId="{B06CBC09-39B6-491A-AB21-2A581A5EC463}" type="pres">
      <dgm:prSet presAssocID="{25509544-0A24-4D90-A629-2C0A3F420E0A}" presName="sibTransFirstNode" presStyleLbl="bgShp" presStyleIdx="0" presStyleCnt="1"/>
      <dgm:spPr/>
    </dgm:pt>
    <dgm:pt modelId="{90C6C9FC-2220-4F11-A1BC-B99AB0747F16}" type="pres">
      <dgm:prSet presAssocID="{D190FA44-EFD5-4E3A-AA60-DCD0D398297D}" presName="nodeFollowingNodes" presStyleLbl="node1" presStyleIdx="1" presStyleCnt="6">
        <dgm:presLayoutVars>
          <dgm:bulletEnabled val="1"/>
        </dgm:presLayoutVars>
      </dgm:prSet>
      <dgm:spPr>
        <a:xfrm>
          <a:off x="3720082" y="827842"/>
          <a:ext cx="1515070" cy="757535"/>
        </a:xfrm>
        <a:prstGeom prst="roundRect">
          <a:avLst/>
        </a:prstGeom>
      </dgm:spPr>
    </dgm:pt>
    <dgm:pt modelId="{2B9B5EB3-B756-4175-841F-B392DEE4DB6A}" type="pres">
      <dgm:prSet presAssocID="{5D09A988-D25A-4A6F-B3D9-B5C93BDE76F5}" presName="nodeFollowingNodes" presStyleLbl="node1" presStyleIdx="2" presStyleCnt="6">
        <dgm:presLayoutVars>
          <dgm:bulletEnabled val="1"/>
        </dgm:presLayoutVars>
      </dgm:prSet>
      <dgm:spPr>
        <a:xfrm>
          <a:off x="3720082" y="2478622"/>
          <a:ext cx="1515070" cy="757535"/>
        </a:xfrm>
        <a:prstGeom prst="roundRect">
          <a:avLst/>
        </a:prstGeom>
      </dgm:spPr>
    </dgm:pt>
    <dgm:pt modelId="{9F89CDAF-E385-496C-BAE8-BF91BEED4594}" type="pres">
      <dgm:prSet presAssocID="{E179F79A-D22B-4D3E-9F90-0EE47B16151E}" presName="nodeFollowingNodes" presStyleLbl="node1" presStyleIdx="3" presStyleCnt="6">
        <dgm:presLayoutVars>
          <dgm:bulletEnabled val="1"/>
        </dgm:presLayoutVars>
      </dgm:prSet>
      <dgm:spPr/>
    </dgm:pt>
    <dgm:pt modelId="{4709908E-E3F8-4421-A186-ECB3377F7FB6}" type="pres">
      <dgm:prSet presAssocID="{C076D609-52C4-41BF-9DB5-8CFD74008DA8}" presName="nodeFollowingNodes" presStyleLbl="node1" presStyleIdx="4" presStyleCnt="6">
        <dgm:presLayoutVars>
          <dgm:bulletEnabled val="1"/>
        </dgm:presLayoutVars>
      </dgm:prSet>
      <dgm:spPr/>
    </dgm:pt>
    <dgm:pt modelId="{3063E5CF-87A8-44C4-BA6B-CF4435A789B9}" type="pres">
      <dgm:prSet presAssocID="{5815CD3B-C81F-4D4E-95B8-3BDD41148A4B}" presName="nodeFollowingNodes" presStyleLbl="node1" presStyleIdx="5" presStyleCnt="6">
        <dgm:presLayoutVars>
          <dgm:bulletEnabled val="1"/>
        </dgm:presLayoutVars>
      </dgm:prSet>
      <dgm:spPr/>
    </dgm:pt>
  </dgm:ptLst>
  <dgm:cxnLst>
    <dgm:cxn modelId="{C0027114-1A63-4734-9AAA-FC64E81124F8}" srcId="{C053ECA9-B713-41E7-8899-142EDC1D7DF8}" destId="{C076D609-52C4-41BF-9DB5-8CFD74008DA8}" srcOrd="4" destOrd="0" parTransId="{460C2CEA-CAF6-4210-9348-88238D82636D}" sibTransId="{FF00B85D-C281-4513-8FDE-C7ABC6F3BCCE}"/>
    <dgm:cxn modelId="{E34B9F5F-EC44-4EA2-8530-0B8E4C3D2318}" type="presOf" srcId="{D190FA44-EFD5-4E3A-AA60-DCD0D398297D}" destId="{90C6C9FC-2220-4F11-A1BC-B99AB0747F16}" srcOrd="0" destOrd="0" presId="urn:microsoft.com/office/officeart/2005/8/layout/cycle3"/>
    <dgm:cxn modelId="{84AEB964-CD8C-43B0-9CA6-ECD765E458F3}" type="presOf" srcId="{5D09A988-D25A-4A6F-B3D9-B5C93BDE76F5}" destId="{2B9B5EB3-B756-4175-841F-B392DEE4DB6A}" srcOrd="0" destOrd="0" presId="urn:microsoft.com/office/officeart/2005/8/layout/cycle3"/>
    <dgm:cxn modelId="{15972768-F79A-4378-BB60-A9881392DB5E}" srcId="{C053ECA9-B713-41E7-8899-142EDC1D7DF8}" destId="{E179F79A-D22B-4D3E-9F90-0EE47B16151E}" srcOrd="3" destOrd="0" parTransId="{B83DCE1E-CA23-45FD-9C99-0CF97F4A1664}" sibTransId="{664D1CED-5429-484A-B6FE-036072A81727}"/>
    <dgm:cxn modelId="{80E1BD79-B422-4AE1-927E-44659C6F4FAD}" type="presOf" srcId="{5748E0CD-426E-4649-ACE0-7D97F18A21AB}" destId="{7622325E-1EF1-4573-BFAD-56186FC99BC0}" srcOrd="0" destOrd="0" presId="urn:microsoft.com/office/officeart/2005/8/layout/cycle3"/>
    <dgm:cxn modelId="{B2C3E6A9-2ADE-4337-BFB6-9D562DF3D563}" type="presOf" srcId="{E179F79A-D22B-4D3E-9F90-0EE47B16151E}" destId="{9F89CDAF-E385-496C-BAE8-BF91BEED4594}" srcOrd="0" destOrd="0" presId="urn:microsoft.com/office/officeart/2005/8/layout/cycle3"/>
    <dgm:cxn modelId="{8B1784B1-9137-40DD-89C3-381148AD6FD6}" srcId="{C053ECA9-B713-41E7-8899-142EDC1D7DF8}" destId="{5815CD3B-C81F-4D4E-95B8-3BDD41148A4B}" srcOrd="5" destOrd="0" parTransId="{844FD39A-0700-46C9-98B2-BE3EF9EE4688}" sibTransId="{460D80DD-597E-453D-AE5B-7C96B7B35FFC}"/>
    <dgm:cxn modelId="{94BC8EB7-4755-438B-9CA0-E39E07E93E77}" srcId="{C053ECA9-B713-41E7-8899-142EDC1D7DF8}" destId="{D190FA44-EFD5-4E3A-AA60-DCD0D398297D}" srcOrd="1" destOrd="0" parTransId="{92DCD216-CB30-4DB7-8DB4-374B74C9896E}" sibTransId="{E167BB8F-FB63-46EF-9D40-DF123E2604EA}"/>
    <dgm:cxn modelId="{5DDFCFCB-0A94-4E24-9575-8BF703A29C85}" type="presOf" srcId="{C076D609-52C4-41BF-9DB5-8CFD74008DA8}" destId="{4709908E-E3F8-4421-A186-ECB3377F7FB6}" srcOrd="0" destOrd="0" presId="urn:microsoft.com/office/officeart/2005/8/layout/cycle3"/>
    <dgm:cxn modelId="{864F9AD8-F13C-411B-9C09-6DCA054F94CD}" type="presOf" srcId="{C053ECA9-B713-41E7-8899-142EDC1D7DF8}" destId="{0AE42CFF-9004-4634-B86C-53EB24E92139}" srcOrd="0" destOrd="0" presId="urn:microsoft.com/office/officeart/2005/8/layout/cycle3"/>
    <dgm:cxn modelId="{813AC1DC-8774-44F6-91C7-3D3AF93F156A}" srcId="{C053ECA9-B713-41E7-8899-142EDC1D7DF8}" destId="{5D09A988-D25A-4A6F-B3D9-B5C93BDE76F5}" srcOrd="2" destOrd="0" parTransId="{2B756AF7-B901-4664-87CA-8868FABAC9CF}" sibTransId="{8A56D596-878D-4F75-B0E2-DB90E278FE5F}"/>
    <dgm:cxn modelId="{5063C7DE-A7EA-4C0D-AD02-AA129CBAAB87}" type="presOf" srcId="{5815CD3B-C81F-4D4E-95B8-3BDD41148A4B}" destId="{3063E5CF-87A8-44C4-BA6B-CF4435A789B9}" srcOrd="0" destOrd="0" presId="urn:microsoft.com/office/officeart/2005/8/layout/cycle3"/>
    <dgm:cxn modelId="{9F66D6F2-A4BF-42F4-B819-77313348FF8B}" srcId="{C053ECA9-B713-41E7-8899-142EDC1D7DF8}" destId="{5748E0CD-426E-4649-ACE0-7D97F18A21AB}" srcOrd="0" destOrd="0" parTransId="{EE4FE05F-8496-4EDD-8275-83148297736A}" sibTransId="{25509544-0A24-4D90-A629-2C0A3F420E0A}"/>
    <dgm:cxn modelId="{DF50BAF4-8C58-478D-915B-0FAEDE4E8E6C}" type="presOf" srcId="{25509544-0A24-4D90-A629-2C0A3F420E0A}" destId="{B06CBC09-39B6-491A-AB21-2A581A5EC463}" srcOrd="0" destOrd="0" presId="urn:microsoft.com/office/officeart/2005/8/layout/cycle3"/>
    <dgm:cxn modelId="{425DDCFF-4BD8-48A9-A6DC-66774208B72D}" type="presParOf" srcId="{0AE42CFF-9004-4634-B86C-53EB24E92139}" destId="{4B2C4CC9-7EFA-4AEF-826E-305B8AD70AAC}" srcOrd="0" destOrd="0" presId="urn:microsoft.com/office/officeart/2005/8/layout/cycle3"/>
    <dgm:cxn modelId="{11F7A537-3418-45A9-A1E2-4FBC2F97AE17}" type="presParOf" srcId="{4B2C4CC9-7EFA-4AEF-826E-305B8AD70AAC}" destId="{7622325E-1EF1-4573-BFAD-56186FC99BC0}" srcOrd="0" destOrd="0" presId="urn:microsoft.com/office/officeart/2005/8/layout/cycle3"/>
    <dgm:cxn modelId="{922947B9-B65E-4A59-A7A5-1BFE396ABFEE}" type="presParOf" srcId="{4B2C4CC9-7EFA-4AEF-826E-305B8AD70AAC}" destId="{B06CBC09-39B6-491A-AB21-2A581A5EC463}" srcOrd="1" destOrd="0" presId="urn:microsoft.com/office/officeart/2005/8/layout/cycle3"/>
    <dgm:cxn modelId="{B42CCEE3-0A30-4E65-B9B7-838B28330636}" type="presParOf" srcId="{4B2C4CC9-7EFA-4AEF-826E-305B8AD70AAC}" destId="{90C6C9FC-2220-4F11-A1BC-B99AB0747F16}" srcOrd="2" destOrd="0" presId="urn:microsoft.com/office/officeart/2005/8/layout/cycle3"/>
    <dgm:cxn modelId="{651F604E-B53D-4781-A64F-BC253D88167F}" type="presParOf" srcId="{4B2C4CC9-7EFA-4AEF-826E-305B8AD70AAC}" destId="{2B9B5EB3-B756-4175-841F-B392DEE4DB6A}" srcOrd="3" destOrd="0" presId="urn:microsoft.com/office/officeart/2005/8/layout/cycle3"/>
    <dgm:cxn modelId="{1578CF6E-7D73-40D2-B524-4A50130F63D0}" type="presParOf" srcId="{4B2C4CC9-7EFA-4AEF-826E-305B8AD70AAC}" destId="{9F89CDAF-E385-496C-BAE8-BF91BEED4594}" srcOrd="4" destOrd="0" presId="urn:microsoft.com/office/officeart/2005/8/layout/cycle3"/>
    <dgm:cxn modelId="{B7A9C69F-0EB7-4E4F-A20F-C43A825CD270}" type="presParOf" srcId="{4B2C4CC9-7EFA-4AEF-826E-305B8AD70AAC}" destId="{4709908E-E3F8-4421-A186-ECB3377F7FB6}" srcOrd="5" destOrd="0" presId="urn:microsoft.com/office/officeart/2005/8/layout/cycle3"/>
    <dgm:cxn modelId="{10F7D7E1-0E03-4D26-9302-375824278DB1}" type="presParOf" srcId="{4B2C4CC9-7EFA-4AEF-826E-305B8AD70AAC}" destId="{3063E5CF-87A8-44C4-BA6B-CF4435A789B9}"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53ECA9-B713-41E7-8899-142EDC1D7DF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748E0CD-426E-4649-ACE0-7D97F18A21AB}">
      <dgm:prSet phldrT="[Text]" custT="1"/>
      <dgm:spPr>
        <a:solidFill>
          <a:srgbClr val="4A66AC">
            <a:lumMod val="40000"/>
            <a:lumOff val="60000"/>
            <a:alpha val="3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Design and development</a:t>
          </a:r>
        </a:p>
      </dgm:t>
    </dgm:pt>
    <dgm:pt modelId="{EE4FE05F-8496-4EDD-8275-83148297736A}" type="parTrans" cxnId="{9F66D6F2-A4BF-42F4-B819-77313348FF8B}">
      <dgm:prSet/>
      <dgm:spPr/>
      <dgm:t>
        <a:bodyPr/>
        <a:lstStyle/>
        <a:p>
          <a:endParaRPr lang="en-US"/>
        </a:p>
      </dgm:t>
    </dgm:pt>
    <dgm:pt modelId="{25509544-0A24-4D90-A629-2C0A3F420E0A}" type="sibTrans" cxnId="{9F66D6F2-A4BF-42F4-B819-77313348FF8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5D09A988-D25A-4A6F-B3D9-B5C93BDE76F5}">
      <dgm:prSet phldrT="[Text]" custT="1"/>
      <dgm:spPr>
        <a:solidFill>
          <a:srgbClr val="4A66AC">
            <a:lumMod val="40000"/>
            <a:lumOff val="60000"/>
            <a:alpha val="3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Scoring</a:t>
          </a:r>
        </a:p>
      </dgm:t>
    </dgm:pt>
    <dgm:pt modelId="{2B756AF7-B901-4664-87CA-8868FABAC9CF}" type="parTrans" cxnId="{813AC1DC-8774-44F6-91C7-3D3AF93F156A}">
      <dgm:prSet/>
      <dgm:spPr/>
      <dgm:t>
        <a:bodyPr/>
        <a:lstStyle/>
        <a:p>
          <a:endParaRPr lang="en-US"/>
        </a:p>
      </dgm:t>
    </dgm:pt>
    <dgm:pt modelId="{8A56D596-878D-4F75-B0E2-DB90E278FE5F}" type="sibTrans" cxnId="{813AC1DC-8774-44F6-91C7-3D3AF93F156A}">
      <dgm:prSet/>
      <dgm:spPr/>
      <dgm:t>
        <a:bodyPr/>
        <a:lstStyle/>
        <a:p>
          <a:endParaRPr lang="en-US"/>
        </a:p>
      </dgm:t>
    </dgm:pt>
    <dgm:pt modelId="{E179F79A-D22B-4D3E-9F90-0EE47B16151E}">
      <dgm:prSet phldrT="[Text]" custT="1"/>
      <dgm:spPr>
        <a:solidFill>
          <a:srgbClr val="4A66AC">
            <a:hueOff val="0"/>
            <a:satOff val="0"/>
            <a:lumOff val="0"/>
            <a:alphaOff val="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Analysis</a:t>
          </a:r>
        </a:p>
      </dgm:t>
    </dgm:pt>
    <dgm:pt modelId="{B83DCE1E-CA23-45FD-9C99-0CF97F4A1664}" type="parTrans" cxnId="{15972768-F79A-4378-BB60-A9881392DB5E}">
      <dgm:prSet/>
      <dgm:spPr/>
      <dgm:t>
        <a:bodyPr/>
        <a:lstStyle/>
        <a:p>
          <a:endParaRPr lang="en-US"/>
        </a:p>
      </dgm:t>
    </dgm:pt>
    <dgm:pt modelId="{664D1CED-5429-484A-B6FE-036072A81727}" type="sibTrans" cxnId="{15972768-F79A-4378-BB60-A9881392DB5E}">
      <dgm:prSet/>
      <dgm:spPr/>
      <dgm:t>
        <a:bodyPr/>
        <a:lstStyle/>
        <a:p>
          <a:endParaRPr lang="en-US"/>
        </a:p>
      </dgm:t>
    </dgm:pt>
    <dgm:pt modelId="{C076D609-52C4-41BF-9DB5-8CFD74008DA8}">
      <dgm:prSet phldrT="[Text]"/>
      <dgm:spPr>
        <a:solidFill>
          <a:schemeClr val="accent1">
            <a:lumMod val="40000"/>
            <a:lumOff val="60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Reporting</a:t>
          </a:r>
        </a:p>
      </dgm:t>
    </dgm:pt>
    <dgm:pt modelId="{460C2CEA-CAF6-4210-9348-88238D82636D}" type="parTrans" cxnId="{C0027114-1A63-4734-9AAA-FC64E81124F8}">
      <dgm:prSet/>
      <dgm:spPr/>
      <dgm:t>
        <a:bodyPr/>
        <a:lstStyle/>
        <a:p>
          <a:endParaRPr lang="en-US"/>
        </a:p>
      </dgm:t>
    </dgm:pt>
    <dgm:pt modelId="{FF00B85D-C281-4513-8FDE-C7ABC6F3BCCE}" type="sibTrans" cxnId="{C0027114-1A63-4734-9AAA-FC64E81124F8}">
      <dgm:prSet/>
      <dgm:spPr/>
      <dgm:t>
        <a:bodyPr/>
        <a:lstStyle/>
        <a:p>
          <a:endParaRPr lang="en-US"/>
        </a:p>
      </dgm:t>
    </dgm:pt>
    <dgm:pt modelId="{5815CD3B-C81F-4D4E-95B8-3BDD41148A4B}">
      <dgm:prSet phldrT="[Text]"/>
      <dgm:spPr>
        <a:solidFill>
          <a:schemeClr val="accent1">
            <a:lumMod val="40000"/>
            <a:lumOff val="60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Use of Scores</a:t>
          </a:r>
        </a:p>
      </dgm:t>
    </dgm:pt>
    <dgm:pt modelId="{844FD39A-0700-46C9-98B2-BE3EF9EE4688}" type="parTrans" cxnId="{8B1784B1-9137-40DD-89C3-381148AD6FD6}">
      <dgm:prSet/>
      <dgm:spPr/>
      <dgm:t>
        <a:bodyPr/>
        <a:lstStyle/>
        <a:p>
          <a:endParaRPr lang="en-US"/>
        </a:p>
      </dgm:t>
    </dgm:pt>
    <dgm:pt modelId="{460D80DD-597E-453D-AE5B-7C96B7B35FFC}" type="sibTrans" cxnId="{8B1784B1-9137-40DD-89C3-381148AD6FD6}">
      <dgm:prSet/>
      <dgm:spPr/>
      <dgm:t>
        <a:bodyPr/>
        <a:lstStyle/>
        <a:p>
          <a:endParaRPr lang="en-US"/>
        </a:p>
      </dgm:t>
    </dgm:pt>
    <dgm:pt modelId="{D190FA44-EFD5-4E3A-AA60-DCD0D398297D}">
      <dgm:prSet phldrT="[Text]" custT="1"/>
      <dgm:spPr>
        <a:solidFill>
          <a:srgbClr val="4A66AC">
            <a:lumMod val="40000"/>
            <a:lumOff val="60000"/>
            <a:alpha val="3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US" sz="1600" kern="1200" dirty="0">
              <a:solidFill>
                <a:prstClr val="white"/>
              </a:solidFill>
              <a:latin typeface="Calibri" panose="020F0502020204030204"/>
              <a:ea typeface="+mn-ea"/>
              <a:cs typeface="+mn-cs"/>
            </a:rPr>
            <a:t>Administration</a:t>
          </a:r>
        </a:p>
      </dgm:t>
    </dgm:pt>
    <dgm:pt modelId="{E167BB8F-FB63-46EF-9D40-DF123E2604EA}" type="sibTrans" cxnId="{94BC8EB7-4755-438B-9CA0-E39E07E93E77}">
      <dgm:prSet/>
      <dgm:spPr/>
      <dgm:t>
        <a:bodyPr/>
        <a:lstStyle/>
        <a:p>
          <a:endParaRPr lang="en-US"/>
        </a:p>
      </dgm:t>
    </dgm:pt>
    <dgm:pt modelId="{92DCD216-CB30-4DB7-8DB4-374B74C9896E}" type="parTrans" cxnId="{94BC8EB7-4755-438B-9CA0-E39E07E93E77}">
      <dgm:prSet/>
      <dgm:spPr/>
      <dgm:t>
        <a:bodyPr/>
        <a:lstStyle/>
        <a:p>
          <a:endParaRPr lang="en-US"/>
        </a:p>
      </dgm:t>
    </dgm:pt>
    <dgm:pt modelId="{0AE42CFF-9004-4634-B86C-53EB24E92139}" type="pres">
      <dgm:prSet presAssocID="{C053ECA9-B713-41E7-8899-142EDC1D7DF8}" presName="Name0" presStyleCnt="0">
        <dgm:presLayoutVars>
          <dgm:dir/>
          <dgm:resizeHandles val="exact"/>
        </dgm:presLayoutVars>
      </dgm:prSet>
      <dgm:spPr/>
    </dgm:pt>
    <dgm:pt modelId="{4B2C4CC9-7EFA-4AEF-826E-305B8AD70AAC}" type="pres">
      <dgm:prSet presAssocID="{C053ECA9-B713-41E7-8899-142EDC1D7DF8}" presName="cycle" presStyleCnt="0"/>
      <dgm:spPr/>
    </dgm:pt>
    <dgm:pt modelId="{7622325E-1EF1-4573-BFAD-56186FC99BC0}" type="pres">
      <dgm:prSet presAssocID="{5748E0CD-426E-4649-ACE0-7D97F18A21AB}" presName="nodeFirstNode" presStyleLbl="node1" presStyleIdx="0" presStyleCnt="6">
        <dgm:presLayoutVars>
          <dgm:bulletEnabled val="1"/>
        </dgm:presLayoutVars>
      </dgm:prSet>
      <dgm:spPr>
        <a:xfrm>
          <a:off x="2290464" y="2451"/>
          <a:ext cx="1515070" cy="757535"/>
        </a:xfrm>
        <a:prstGeom prst="roundRect">
          <a:avLst/>
        </a:prstGeom>
      </dgm:spPr>
    </dgm:pt>
    <dgm:pt modelId="{B06CBC09-39B6-491A-AB21-2A581A5EC463}" type="pres">
      <dgm:prSet presAssocID="{25509544-0A24-4D90-A629-2C0A3F420E0A}" presName="sibTransFirstNode" presStyleLbl="bgShp" presStyleIdx="0" presStyleCnt="1"/>
      <dgm:spPr/>
    </dgm:pt>
    <dgm:pt modelId="{90C6C9FC-2220-4F11-A1BC-B99AB0747F16}" type="pres">
      <dgm:prSet presAssocID="{D190FA44-EFD5-4E3A-AA60-DCD0D398297D}" presName="nodeFollowingNodes" presStyleLbl="node1" presStyleIdx="1" presStyleCnt="6">
        <dgm:presLayoutVars>
          <dgm:bulletEnabled val="1"/>
        </dgm:presLayoutVars>
      </dgm:prSet>
      <dgm:spPr>
        <a:xfrm>
          <a:off x="3720082" y="827842"/>
          <a:ext cx="1515070" cy="757535"/>
        </a:xfrm>
        <a:prstGeom prst="roundRect">
          <a:avLst/>
        </a:prstGeom>
      </dgm:spPr>
    </dgm:pt>
    <dgm:pt modelId="{2B9B5EB3-B756-4175-841F-B392DEE4DB6A}" type="pres">
      <dgm:prSet presAssocID="{5D09A988-D25A-4A6F-B3D9-B5C93BDE76F5}" presName="nodeFollowingNodes" presStyleLbl="node1" presStyleIdx="2" presStyleCnt="6">
        <dgm:presLayoutVars>
          <dgm:bulletEnabled val="1"/>
        </dgm:presLayoutVars>
      </dgm:prSet>
      <dgm:spPr>
        <a:xfrm>
          <a:off x="3720082" y="2478622"/>
          <a:ext cx="1515070" cy="757535"/>
        </a:xfrm>
        <a:prstGeom prst="roundRect">
          <a:avLst/>
        </a:prstGeom>
      </dgm:spPr>
    </dgm:pt>
    <dgm:pt modelId="{9F89CDAF-E385-496C-BAE8-BF91BEED4594}" type="pres">
      <dgm:prSet presAssocID="{E179F79A-D22B-4D3E-9F90-0EE47B16151E}" presName="nodeFollowingNodes" presStyleLbl="node1" presStyleIdx="3" presStyleCnt="6">
        <dgm:presLayoutVars>
          <dgm:bulletEnabled val="1"/>
        </dgm:presLayoutVars>
      </dgm:prSet>
      <dgm:spPr>
        <a:xfrm>
          <a:off x="2290464" y="3304013"/>
          <a:ext cx="1515070" cy="757535"/>
        </a:xfrm>
        <a:prstGeom prst="roundRect">
          <a:avLst/>
        </a:prstGeom>
      </dgm:spPr>
    </dgm:pt>
    <dgm:pt modelId="{4709908E-E3F8-4421-A186-ECB3377F7FB6}" type="pres">
      <dgm:prSet presAssocID="{C076D609-52C4-41BF-9DB5-8CFD74008DA8}" presName="nodeFollowingNodes" presStyleLbl="node1" presStyleIdx="4" presStyleCnt="6">
        <dgm:presLayoutVars>
          <dgm:bulletEnabled val="1"/>
        </dgm:presLayoutVars>
      </dgm:prSet>
      <dgm:spPr/>
    </dgm:pt>
    <dgm:pt modelId="{3063E5CF-87A8-44C4-BA6B-CF4435A789B9}" type="pres">
      <dgm:prSet presAssocID="{5815CD3B-C81F-4D4E-95B8-3BDD41148A4B}" presName="nodeFollowingNodes" presStyleLbl="node1" presStyleIdx="5" presStyleCnt="6">
        <dgm:presLayoutVars>
          <dgm:bulletEnabled val="1"/>
        </dgm:presLayoutVars>
      </dgm:prSet>
      <dgm:spPr/>
    </dgm:pt>
  </dgm:ptLst>
  <dgm:cxnLst>
    <dgm:cxn modelId="{C0027114-1A63-4734-9AAA-FC64E81124F8}" srcId="{C053ECA9-B713-41E7-8899-142EDC1D7DF8}" destId="{C076D609-52C4-41BF-9DB5-8CFD74008DA8}" srcOrd="4" destOrd="0" parTransId="{460C2CEA-CAF6-4210-9348-88238D82636D}" sibTransId="{FF00B85D-C281-4513-8FDE-C7ABC6F3BCCE}"/>
    <dgm:cxn modelId="{E34B9F5F-EC44-4EA2-8530-0B8E4C3D2318}" type="presOf" srcId="{D190FA44-EFD5-4E3A-AA60-DCD0D398297D}" destId="{90C6C9FC-2220-4F11-A1BC-B99AB0747F16}" srcOrd="0" destOrd="0" presId="urn:microsoft.com/office/officeart/2005/8/layout/cycle3"/>
    <dgm:cxn modelId="{84AEB964-CD8C-43B0-9CA6-ECD765E458F3}" type="presOf" srcId="{5D09A988-D25A-4A6F-B3D9-B5C93BDE76F5}" destId="{2B9B5EB3-B756-4175-841F-B392DEE4DB6A}" srcOrd="0" destOrd="0" presId="urn:microsoft.com/office/officeart/2005/8/layout/cycle3"/>
    <dgm:cxn modelId="{15972768-F79A-4378-BB60-A9881392DB5E}" srcId="{C053ECA9-B713-41E7-8899-142EDC1D7DF8}" destId="{E179F79A-D22B-4D3E-9F90-0EE47B16151E}" srcOrd="3" destOrd="0" parTransId="{B83DCE1E-CA23-45FD-9C99-0CF97F4A1664}" sibTransId="{664D1CED-5429-484A-B6FE-036072A81727}"/>
    <dgm:cxn modelId="{80E1BD79-B422-4AE1-927E-44659C6F4FAD}" type="presOf" srcId="{5748E0CD-426E-4649-ACE0-7D97F18A21AB}" destId="{7622325E-1EF1-4573-BFAD-56186FC99BC0}" srcOrd="0" destOrd="0" presId="urn:microsoft.com/office/officeart/2005/8/layout/cycle3"/>
    <dgm:cxn modelId="{B2C3E6A9-2ADE-4337-BFB6-9D562DF3D563}" type="presOf" srcId="{E179F79A-D22B-4D3E-9F90-0EE47B16151E}" destId="{9F89CDAF-E385-496C-BAE8-BF91BEED4594}" srcOrd="0" destOrd="0" presId="urn:microsoft.com/office/officeart/2005/8/layout/cycle3"/>
    <dgm:cxn modelId="{8B1784B1-9137-40DD-89C3-381148AD6FD6}" srcId="{C053ECA9-B713-41E7-8899-142EDC1D7DF8}" destId="{5815CD3B-C81F-4D4E-95B8-3BDD41148A4B}" srcOrd="5" destOrd="0" parTransId="{844FD39A-0700-46C9-98B2-BE3EF9EE4688}" sibTransId="{460D80DD-597E-453D-AE5B-7C96B7B35FFC}"/>
    <dgm:cxn modelId="{94BC8EB7-4755-438B-9CA0-E39E07E93E77}" srcId="{C053ECA9-B713-41E7-8899-142EDC1D7DF8}" destId="{D190FA44-EFD5-4E3A-AA60-DCD0D398297D}" srcOrd="1" destOrd="0" parTransId="{92DCD216-CB30-4DB7-8DB4-374B74C9896E}" sibTransId="{E167BB8F-FB63-46EF-9D40-DF123E2604EA}"/>
    <dgm:cxn modelId="{5DDFCFCB-0A94-4E24-9575-8BF703A29C85}" type="presOf" srcId="{C076D609-52C4-41BF-9DB5-8CFD74008DA8}" destId="{4709908E-E3F8-4421-A186-ECB3377F7FB6}" srcOrd="0" destOrd="0" presId="urn:microsoft.com/office/officeart/2005/8/layout/cycle3"/>
    <dgm:cxn modelId="{864F9AD8-F13C-411B-9C09-6DCA054F94CD}" type="presOf" srcId="{C053ECA9-B713-41E7-8899-142EDC1D7DF8}" destId="{0AE42CFF-9004-4634-B86C-53EB24E92139}" srcOrd="0" destOrd="0" presId="urn:microsoft.com/office/officeart/2005/8/layout/cycle3"/>
    <dgm:cxn modelId="{813AC1DC-8774-44F6-91C7-3D3AF93F156A}" srcId="{C053ECA9-B713-41E7-8899-142EDC1D7DF8}" destId="{5D09A988-D25A-4A6F-B3D9-B5C93BDE76F5}" srcOrd="2" destOrd="0" parTransId="{2B756AF7-B901-4664-87CA-8868FABAC9CF}" sibTransId="{8A56D596-878D-4F75-B0E2-DB90E278FE5F}"/>
    <dgm:cxn modelId="{5063C7DE-A7EA-4C0D-AD02-AA129CBAAB87}" type="presOf" srcId="{5815CD3B-C81F-4D4E-95B8-3BDD41148A4B}" destId="{3063E5CF-87A8-44C4-BA6B-CF4435A789B9}" srcOrd="0" destOrd="0" presId="urn:microsoft.com/office/officeart/2005/8/layout/cycle3"/>
    <dgm:cxn modelId="{9F66D6F2-A4BF-42F4-B819-77313348FF8B}" srcId="{C053ECA9-B713-41E7-8899-142EDC1D7DF8}" destId="{5748E0CD-426E-4649-ACE0-7D97F18A21AB}" srcOrd="0" destOrd="0" parTransId="{EE4FE05F-8496-4EDD-8275-83148297736A}" sibTransId="{25509544-0A24-4D90-A629-2C0A3F420E0A}"/>
    <dgm:cxn modelId="{DF50BAF4-8C58-478D-915B-0FAEDE4E8E6C}" type="presOf" srcId="{25509544-0A24-4D90-A629-2C0A3F420E0A}" destId="{B06CBC09-39B6-491A-AB21-2A581A5EC463}" srcOrd="0" destOrd="0" presId="urn:microsoft.com/office/officeart/2005/8/layout/cycle3"/>
    <dgm:cxn modelId="{425DDCFF-4BD8-48A9-A6DC-66774208B72D}" type="presParOf" srcId="{0AE42CFF-9004-4634-B86C-53EB24E92139}" destId="{4B2C4CC9-7EFA-4AEF-826E-305B8AD70AAC}" srcOrd="0" destOrd="0" presId="urn:microsoft.com/office/officeart/2005/8/layout/cycle3"/>
    <dgm:cxn modelId="{11F7A537-3418-45A9-A1E2-4FBC2F97AE17}" type="presParOf" srcId="{4B2C4CC9-7EFA-4AEF-826E-305B8AD70AAC}" destId="{7622325E-1EF1-4573-BFAD-56186FC99BC0}" srcOrd="0" destOrd="0" presId="urn:microsoft.com/office/officeart/2005/8/layout/cycle3"/>
    <dgm:cxn modelId="{922947B9-B65E-4A59-A7A5-1BFE396ABFEE}" type="presParOf" srcId="{4B2C4CC9-7EFA-4AEF-826E-305B8AD70AAC}" destId="{B06CBC09-39B6-491A-AB21-2A581A5EC463}" srcOrd="1" destOrd="0" presId="urn:microsoft.com/office/officeart/2005/8/layout/cycle3"/>
    <dgm:cxn modelId="{B42CCEE3-0A30-4E65-B9B7-838B28330636}" type="presParOf" srcId="{4B2C4CC9-7EFA-4AEF-826E-305B8AD70AAC}" destId="{90C6C9FC-2220-4F11-A1BC-B99AB0747F16}" srcOrd="2" destOrd="0" presId="urn:microsoft.com/office/officeart/2005/8/layout/cycle3"/>
    <dgm:cxn modelId="{651F604E-B53D-4781-A64F-BC253D88167F}" type="presParOf" srcId="{4B2C4CC9-7EFA-4AEF-826E-305B8AD70AAC}" destId="{2B9B5EB3-B756-4175-841F-B392DEE4DB6A}" srcOrd="3" destOrd="0" presId="urn:microsoft.com/office/officeart/2005/8/layout/cycle3"/>
    <dgm:cxn modelId="{1578CF6E-7D73-40D2-B524-4A50130F63D0}" type="presParOf" srcId="{4B2C4CC9-7EFA-4AEF-826E-305B8AD70AAC}" destId="{9F89CDAF-E385-496C-BAE8-BF91BEED4594}" srcOrd="4" destOrd="0" presId="urn:microsoft.com/office/officeart/2005/8/layout/cycle3"/>
    <dgm:cxn modelId="{B7A9C69F-0EB7-4E4F-A20F-C43A825CD270}" type="presParOf" srcId="{4B2C4CC9-7EFA-4AEF-826E-305B8AD70AAC}" destId="{4709908E-E3F8-4421-A186-ECB3377F7FB6}" srcOrd="5" destOrd="0" presId="urn:microsoft.com/office/officeart/2005/8/layout/cycle3"/>
    <dgm:cxn modelId="{10F7D7E1-0E03-4D26-9302-375824278DB1}" type="presParOf" srcId="{4B2C4CC9-7EFA-4AEF-826E-305B8AD70AAC}" destId="{3063E5CF-87A8-44C4-BA6B-CF4435A789B9}"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53ECA9-B713-41E7-8899-142EDC1D7DF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748E0CD-426E-4649-ACE0-7D97F18A21AB}">
      <dgm:prSet phldrT="[Text]" custT="1"/>
      <dgm:spPr>
        <a:solidFill>
          <a:srgbClr val="4A66AC">
            <a:lumMod val="40000"/>
            <a:lumOff val="60000"/>
            <a:alpha val="3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Design and development</a:t>
          </a:r>
        </a:p>
      </dgm:t>
    </dgm:pt>
    <dgm:pt modelId="{EE4FE05F-8496-4EDD-8275-83148297736A}" type="parTrans" cxnId="{9F66D6F2-A4BF-42F4-B819-77313348FF8B}">
      <dgm:prSet/>
      <dgm:spPr/>
      <dgm:t>
        <a:bodyPr/>
        <a:lstStyle/>
        <a:p>
          <a:endParaRPr lang="en-US"/>
        </a:p>
      </dgm:t>
    </dgm:pt>
    <dgm:pt modelId="{25509544-0A24-4D90-A629-2C0A3F420E0A}" type="sibTrans" cxnId="{9F66D6F2-A4BF-42F4-B819-77313348FF8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5D09A988-D25A-4A6F-B3D9-B5C93BDE76F5}">
      <dgm:prSet phldrT="[Text]" custT="1"/>
      <dgm:spPr>
        <a:solidFill>
          <a:srgbClr val="4A66AC">
            <a:lumMod val="40000"/>
            <a:lumOff val="60000"/>
            <a:alpha val="3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Scoring</a:t>
          </a:r>
        </a:p>
      </dgm:t>
    </dgm:pt>
    <dgm:pt modelId="{2B756AF7-B901-4664-87CA-8868FABAC9CF}" type="parTrans" cxnId="{813AC1DC-8774-44F6-91C7-3D3AF93F156A}">
      <dgm:prSet/>
      <dgm:spPr/>
      <dgm:t>
        <a:bodyPr/>
        <a:lstStyle/>
        <a:p>
          <a:endParaRPr lang="en-US"/>
        </a:p>
      </dgm:t>
    </dgm:pt>
    <dgm:pt modelId="{8A56D596-878D-4F75-B0E2-DB90E278FE5F}" type="sibTrans" cxnId="{813AC1DC-8774-44F6-91C7-3D3AF93F156A}">
      <dgm:prSet/>
      <dgm:spPr/>
      <dgm:t>
        <a:bodyPr/>
        <a:lstStyle/>
        <a:p>
          <a:endParaRPr lang="en-US"/>
        </a:p>
      </dgm:t>
    </dgm:pt>
    <dgm:pt modelId="{E179F79A-D22B-4D3E-9F90-0EE47B16151E}">
      <dgm:prSet phldrT="[Text]" custT="1"/>
      <dgm:spPr>
        <a:solidFill>
          <a:srgbClr val="4A66AC">
            <a:lumMod val="40000"/>
            <a:lumOff val="60000"/>
            <a:alpha val="3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Analysis</a:t>
          </a:r>
        </a:p>
      </dgm:t>
    </dgm:pt>
    <dgm:pt modelId="{B83DCE1E-CA23-45FD-9C99-0CF97F4A1664}" type="parTrans" cxnId="{15972768-F79A-4378-BB60-A9881392DB5E}">
      <dgm:prSet/>
      <dgm:spPr/>
      <dgm:t>
        <a:bodyPr/>
        <a:lstStyle/>
        <a:p>
          <a:endParaRPr lang="en-US"/>
        </a:p>
      </dgm:t>
    </dgm:pt>
    <dgm:pt modelId="{664D1CED-5429-484A-B6FE-036072A81727}" type="sibTrans" cxnId="{15972768-F79A-4378-BB60-A9881392DB5E}">
      <dgm:prSet/>
      <dgm:spPr/>
      <dgm:t>
        <a:bodyPr/>
        <a:lstStyle/>
        <a:p>
          <a:endParaRPr lang="en-US"/>
        </a:p>
      </dgm:t>
    </dgm:pt>
    <dgm:pt modelId="{C076D609-52C4-41BF-9DB5-8CFD74008DA8}">
      <dgm:prSet phldrT="[Text]" custT="1"/>
      <dgm:spPr>
        <a:solidFill>
          <a:srgbClr val="4A66AC">
            <a:hueOff val="0"/>
            <a:satOff val="0"/>
            <a:lumOff val="0"/>
            <a:alphaOff val="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Reporting</a:t>
          </a:r>
        </a:p>
      </dgm:t>
    </dgm:pt>
    <dgm:pt modelId="{460C2CEA-CAF6-4210-9348-88238D82636D}" type="parTrans" cxnId="{C0027114-1A63-4734-9AAA-FC64E81124F8}">
      <dgm:prSet/>
      <dgm:spPr/>
      <dgm:t>
        <a:bodyPr/>
        <a:lstStyle/>
        <a:p>
          <a:endParaRPr lang="en-US"/>
        </a:p>
      </dgm:t>
    </dgm:pt>
    <dgm:pt modelId="{FF00B85D-C281-4513-8FDE-C7ABC6F3BCCE}" type="sibTrans" cxnId="{C0027114-1A63-4734-9AAA-FC64E81124F8}">
      <dgm:prSet/>
      <dgm:spPr/>
      <dgm:t>
        <a:bodyPr/>
        <a:lstStyle/>
        <a:p>
          <a:endParaRPr lang="en-US"/>
        </a:p>
      </dgm:t>
    </dgm:pt>
    <dgm:pt modelId="{5815CD3B-C81F-4D4E-95B8-3BDD41148A4B}">
      <dgm:prSet phldrT="[Text]"/>
      <dgm:spPr>
        <a:solidFill>
          <a:schemeClr val="accent1">
            <a:lumMod val="40000"/>
            <a:lumOff val="60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Use of Scores</a:t>
          </a:r>
        </a:p>
      </dgm:t>
    </dgm:pt>
    <dgm:pt modelId="{844FD39A-0700-46C9-98B2-BE3EF9EE4688}" type="parTrans" cxnId="{8B1784B1-9137-40DD-89C3-381148AD6FD6}">
      <dgm:prSet/>
      <dgm:spPr/>
      <dgm:t>
        <a:bodyPr/>
        <a:lstStyle/>
        <a:p>
          <a:endParaRPr lang="en-US"/>
        </a:p>
      </dgm:t>
    </dgm:pt>
    <dgm:pt modelId="{460D80DD-597E-453D-AE5B-7C96B7B35FFC}" type="sibTrans" cxnId="{8B1784B1-9137-40DD-89C3-381148AD6FD6}">
      <dgm:prSet/>
      <dgm:spPr/>
      <dgm:t>
        <a:bodyPr/>
        <a:lstStyle/>
        <a:p>
          <a:endParaRPr lang="en-US"/>
        </a:p>
      </dgm:t>
    </dgm:pt>
    <dgm:pt modelId="{D190FA44-EFD5-4E3A-AA60-DCD0D398297D}">
      <dgm:prSet phldrT="[Text]" custT="1"/>
      <dgm:spPr>
        <a:solidFill>
          <a:srgbClr val="4A66AC">
            <a:lumMod val="40000"/>
            <a:lumOff val="60000"/>
            <a:alpha val="3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US" sz="1600" kern="1200" dirty="0">
              <a:solidFill>
                <a:prstClr val="white"/>
              </a:solidFill>
              <a:latin typeface="Calibri" panose="020F0502020204030204"/>
              <a:ea typeface="+mn-ea"/>
              <a:cs typeface="+mn-cs"/>
            </a:rPr>
            <a:t>Administration</a:t>
          </a:r>
        </a:p>
      </dgm:t>
    </dgm:pt>
    <dgm:pt modelId="{E167BB8F-FB63-46EF-9D40-DF123E2604EA}" type="sibTrans" cxnId="{94BC8EB7-4755-438B-9CA0-E39E07E93E77}">
      <dgm:prSet/>
      <dgm:spPr/>
      <dgm:t>
        <a:bodyPr/>
        <a:lstStyle/>
        <a:p>
          <a:endParaRPr lang="en-US"/>
        </a:p>
      </dgm:t>
    </dgm:pt>
    <dgm:pt modelId="{92DCD216-CB30-4DB7-8DB4-374B74C9896E}" type="parTrans" cxnId="{94BC8EB7-4755-438B-9CA0-E39E07E93E77}">
      <dgm:prSet/>
      <dgm:spPr/>
      <dgm:t>
        <a:bodyPr/>
        <a:lstStyle/>
        <a:p>
          <a:endParaRPr lang="en-US"/>
        </a:p>
      </dgm:t>
    </dgm:pt>
    <dgm:pt modelId="{0AE42CFF-9004-4634-B86C-53EB24E92139}" type="pres">
      <dgm:prSet presAssocID="{C053ECA9-B713-41E7-8899-142EDC1D7DF8}" presName="Name0" presStyleCnt="0">
        <dgm:presLayoutVars>
          <dgm:dir/>
          <dgm:resizeHandles val="exact"/>
        </dgm:presLayoutVars>
      </dgm:prSet>
      <dgm:spPr/>
    </dgm:pt>
    <dgm:pt modelId="{4B2C4CC9-7EFA-4AEF-826E-305B8AD70AAC}" type="pres">
      <dgm:prSet presAssocID="{C053ECA9-B713-41E7-8899-142EDC1D7DF8}" presName="cycle" presStyleCnt="0"/>
      <dgm:spPr/>
    </dgm:pt>
    <dgm:pt modelId="{7622325E-1EF1-4573-BFAD-56186FC99BC0}" type="pres">
      <dgm:prSet presAssocID="{5748E0CD-426E-4649-ACE0-7D97F18A21AB}" presName="nodeFirstNode" presStyleLbl="node1" presStyleIdx="0" presStyleCnt="6" custRadScaleRad="101586">
        <dgm:presLayoutVars>
          <dgm:bulletEnabled val="1"/>
        </dgm:presLayoutVars>
      </dgm:prSet>
      <dgm:spPr>
        <a:xfrm>
          <a:off x="2290464" y="2451"/>
          <a:ext cx="1515070" cy="757535"/>
        </a:xfrm>
        <a:prstGeom prst="roundRect">
          <a:avLst/>
        </a:prstGeom>
      </dgm:spPr>
    </dgm:pt>
    <dgm:pt modelId="{B06CBC09-39B6-491A-AB21-2A581A5EC463}" type="pres">
      <dgm:prSet presAssocID="{25509544-0A24-4D90-A629-2C0A3F420E0A}" presName="sibTransFirstNode" presStyleLbl="bgShp" presStyleIdx="0" presStyleCnt="1"/>
      <dgm:spPr/>
    </dgm:pt>
    <dgm:pt modelId="{90C6C9FC-2220-4F11-A1BC-B99AB0747F16}" type="pres">
      <dgm:prSet presAssocID="{D190FA44-EFD5-4E3A-AA60-DCD0D398297D}" presName="nodeFollowingNodes" presStyleLbl="node1" presStyleIdx="1" presStyleCnt="6" custRadScaleRad="100803" custRadScaleInc="-1518">
        <dgm:presLayoutVars>
          <dgm:bulletEnabled val="1"/>
        </dgm:presLayoutVars>
      </dgm:prSet>
      <dgm:spPr>
        <a:xfrm>
          <a:off x="3720082" y="827842"/>
          <a:ext cx="1515070" cy="757535"/>
        </a:xfrm>
        <a:prstGeom prst="roundRect">
          <a:avLst/>
        </a:prstGeom>
      </dgm:spPr>
    </dgm:pt>
    <dgm:pt modelId="{2B9B5EB3-B756-4175-841F-B392DEE4DB6A}" type="pres">
      <dgm:prSet presAssocID="{5D09A988-D25A-4A6F-B3D9-B5C93BDE76F5}" presName="nodeFollowingNodes" presStyleLbl="node1" presStyleIdx="2" presStyleCnt="6" custRadScaleRad="99216" custRadScaleInc="-1543">
        <dgm:presLayoutVars>
          <dgm:bulletEnabled val="1"/>
        </dgm:presLayoutVars>
      </dgm:prSet>
      <dgm:spPr>
        <a:xfrm>
          <a:off x="3720082" y="2478622"/>
          <a:ext cx="1515070" cy="757535"/>
        </a:xfrm>
        <a:prstGeom prst="roundRect">
          <a:avLst/>
        </a:prstGeom>
      </dgm:spPr>
    </dgm:pt>
    <dgm:pt modelId="{9F89CDAF-E385-496C-BAE8-BF91BEED4594}" type="pres">
      <dgm:prSet presAssocID="{E179F79A-D22B-4D3E-9F90-0EE47B16151E}" presName="nodeFollowingNodes" presStyleLbl="node1" presStyleIdx="3" presStyleCnt="6">
        <dgm:presLayoutVars>
          <dgm:bulletEnabled val="1"/>
        </dgm:presLayoutVars>
      </dgm:prSet>
      <dgm:spPr>
        <a:xfrm>
          <a:off x="2290464" y="3304013"/>
          <a:ext cx="1515070" cy="757535"/>
        </a:xfrm>
        <a:prstGeom prst="roundRect">
          <a:avLst/>
        </a:prstGeom>
      </dgm:spPr>
    </dgm:pt>
    <dgm:pt modelId="{4709908E-E3F8-4421-A186-ECB3377F7FB6}" type="pres">
      <dgm:prSet presAssocID="{C076D609-52C4-41BF-9DB5-8CFD74008DA8}" presName="nodeFollowingNodes" presStyleLbl="node1" presStyleIdx="4" presStyleCnt="6">
        <dgm:presLayoutVars>
          <dgm:bulletEnabled val="1"/>
        </dgm:presLayoutVars>
      </dgm:prSet>
      <dgm:spPr>
        <a:xfrm>
          <a:off x="860846" y="2478622"/>
          <a:ext cx="1515070" cy="757535"/>
        </a:xfrm>
        <a:prstGeom prst="roundRect">
          <a:avLst/>
        </a:prstGeom>
      </dgm:spPr>
    </dgm:pt>
    <dgm:pt modelId="{3063E5CF-87A8-44C4-BA6B-CF4435A789B9}" type="pres">
      <dgm:prSet presAssocID="{5815CD3B-C81F-4D4E-95B8-3BDD41148A4B}" presName="nodeFollowingNodes" presStyleLbl="node1" presStyleIdx="5" presStyleCnt="6" custRadScaleRad="100803" custRadScaleInc="1518">
        <dgm:presLayoutVars>
          <dgm:bulletEnabled val="1"/>
        </dgm:presLayoutVars>
      </dgm:prSet>
      <dgm:spPr/>
    </dgm:pt>
  </dgm:ptLst>
  <dgm:cxnLst>
    <dgm:cxn modelId="{C0027114-1A63-4734-9AAA-FC64E81124F8}" srcId="{C053ECA9-B713-41E7-8899-142EDC1D7DF8}" destId="{C076D609-52C4-41BF-9DB5-8CFD74008DA8}" srcOrd="4" destOrd="0" parTransId="{460C2CEA-CAF6-4210-9348-88238D82636D}" sibTransId="{FF00B85D-C281-4513-8FDE-C7ABC6F3BCCE}"/>
    <dgm:cxn modelId="{E34B9F5F-EC44-4EA2-8530-0B8E4C3D2318}" type="presOf" srcId="{D190FA44-EFD5-4E3A-AA60-DCD0D398297D}" destId="{90C6C9FC-2220-4F11-A1BC-B99AB0747F16}" srcOrd="0" destOrd="0" presId="urn:microsoft.com/office/officeart/2005/8/layout/cycle3"/>
    <dgm:cxn modelId="{84AEB964-CD8C-43B0-9CA6-ECD765E458F3}" type="presOf" srcId="{5D09A988-D25A-4A6F-B3D9-B5C93BDE76F5}" destId="{2B9B5EB3-B756-4175-841F-B392DEE4DB6A}" srcOrd="0" destOrd="0" presId="urn:microsoft.com/office/officeart/2005/8/layout/cycle3"/>
    <dgm:cxn modelId="{15972768-F79A-4378-BB60-A9881392DB5E}" srcId="{C053ECA9-B713-41E7-8899-142EDC1D7DF8}" destId="{E179F79A-D22B-4D3E-9F90-0EE47B16151E}" srcOrd="3" destOrd="0" parTransId="{B83DCE1E-CA23-45FD-9C99-0CF97F4A1664}" sibTransId="{664D1CED-5429-484A-B6FE-036072A81727}"/>
    <dgm:cxn modelId="{80E1BD79-B422-4AE1-927E-44659C6F4FAD}" type="presOf" srcId="{5748E0CD-426E-4649-ACE0-7D97F18A21AB}" destId="{7622325E-1EF1-4573-BFAD-56186FC99BC0}" srcOrd="0" destOrd="0" presId="urn:microsoft.com/office/officeart/2005/8/layout/cycle3"/>
    <dgm:cxn modelId="{B2C3E6A9-2ADE-4337-BFB6-9D562DF3D563}" type="presOf" srcId="{E179F79A-D22B-4D3E-9F90-0EE47B16151E}" destId="{9F89CDAF-E385-496C-BAE8-BF91BEED4594}" srcOrd="0" destOrd="0" presId="urn:microsoft.com/office/officeart/2005/8/layout/cycle3"/>
    <dgm:cxn modelId="{8B1784B1-9137-40DD-89C3-381148AD6FD6}" srcId="{C053ECA9-B713-41E7-8899-142EDC1D7DF8}" destId="{5815CD3B-C81F-4D4E-95B8-3BDD41148A4B}" srcOrd="5" destOrd="0" parTransId="{844FD39A-0700-46C9-98B2-BE3EF9EE4688}" sibTransId="{460D80DD-597E-453D-AE5B-7C96B7B35FFC}"/>
    <dgm:cxn modelId="{94BC8EB7-4755-438B-9CA0-E39E07E93E77}" srcId="{C053ECA9-B713-41E7-8899-142EDC1D7DF8}" destId="{D190FA44-EFD5-4E3A-AA60-DCD0D398297D}" srcOrd="1" destOrd="0" parTransId="{92DCD216-CB30-4DB7-8DB4-374B74C9896E}" sibTransId="{E167BB8F-FB63-46EF-9D40-DF123E2604EA}"/>
    <dgm:cxn modelId="{5DDFCFCB-0A94-4E24-9575-8BF703A29C85}" type="presOf" srcId="{C076D609-52C4-41BF-9DB5-8CFD74008DA8}" destId="{4709908E-E3F8-4421-A186-ECB3377F7FB6}" srcOrd="0" destOrd="0" presId="urn:microsoft.com/office/officeart/2005/8/layout/cycle3"/>
    <dgm:cxn modelId="{864F9AD8-F13C-411B-9C09-6DCA054F94CD}" type="presOf" srcId="{C053ECA9-B713-41E7-8899-142EDC1D7DF8}" destId="{0AE42CFF-9004-4634-B86C-53EB24E92139}" srcOrd="0" destOrd="0" presId="urn:microsoft.com/office/officeart/2005/8/layout/cycle3"/>
    <dgm:cxn modelId="{813AC1DC-8774-44F6-91C7-3D3AF93F156A}" srcId="{C053ECA9-B713-41E7-8899-142EDC1D7DF8}" destId="{5D09A988-D25A-4A6F-B3D9-B5C93BDE76F5}" srcOrd="2" destOrd="0" parTransId="{2B756AF7-B901-4664-87CA-8868FABAC9CF}" sibTransId="{8A56D596-878D-4F75-B0E2-DB90E278FE5F}"/>
    <dgm:cxn modelId="{5063C7DE-A7EA-4C0D-AD02-AA129CBAAB87}" type="presOf" srcId="{5815CD3B-C81F-4D4E-95B8-3BDD41148A4B}" destId="{3063E5CF-87A8-44C4-BA6B-CF4435A789B9}" srcOrd="0" destOrd="0" presId="urn:microsoft.com/office/officeart/2005/8/layout/cycle3"/>
    <dgm:cxn modelId="{9F66D6F2-A4BF-42F4-B819-77313348FF8B}" srcId="{C053ECA9-B713-41E7-8899-142EDC1D7DF8}" destId="{5748E0CD-426E-4649-ACE0-7D97F18A21AB}" srcOrd="0" destOrd="0" parTransId="{EE4FE05F-8496-4EDD-8275-83148297736A}" sibTransId="{25509544-0A24-4D90-A629-2C0A3F420E0A}"/>
    <dgm:cxn modelId="{DF50BAF4-8C58-478D-915B-0FAEDE4E8E6C}" type="presOf" srcId="{25509544-0A24-4D90-A629-2C0A3F420E0A}" destId="{B06CBC09-39B6-491A-AB21-2A581A5EC463}" srcOrd="0" destOrd="0" presId="urn:microsoft.com/office/officeart/2005/8/layout/cycle3"/>
    <dgm:cxn modelId="{425DDCFF-4BD8-48A9-A6DC-66774208B72D}" type="presParOf" srcId="{0AE42CFF-9004-4634-B86C-53EB24E92139}" destId="{4B2C4CC9-7EFA-4AEF-826E-305B8AD70AAC}" srcOrd="0" destOrd="0" presId="urn:microsoft.com/office/officeart/2005/8/layout/cycle3"/>
    <dgm:cxn modelId="{11F7A537-3418-45A9-A1E2-4FBC2F97AE17}" type="presParOf" srcId="{4B2C4CC9-7EFA-4AEF-826E-305B8AD70AAC}" destId="{7622325E-1EF1-4573-BFAD-56186FC99BC0}" srcOrd="0" destOrd="0" presId="urn:microsoft.com/office/officeart/2005/8/layout/cycle3"/>
    <dgm:cxn modelId="{922947B9-B65E-4A59-A7A5-1BFE396ABFEE}" type="presParOf" srcId="{4B2C4CC9-7EFA-4AEF-826E-305B8AD70AAC}" destId="{B06CBC09-39B6-491A-AB21-2A581A5EC463}" srcOrd="1" destOrd="0" presId="urn:microsoft.com/office/officeart/2005/8/layout/cycle3"/>
    <dgm:cxn modelId="{B42CCEE3-0A30-4E65-B9B7-838B28330636}" type="presParOf" srcId="{4B2C4CC9-7EFA-4AEF-826E-305B8AD70AAC}" destId="{90C6C9FC-2220-4F11-A1BC-B99AB0747F16}" srcOrd="2" destOrd="0" presId="urn:microsoft.com/office/officeart/2005/8/layout/cycle3"/>
    <dgm:cxn modelId="{651F604E-B53D-4781-A64F-BC253D88167F}" type="presParOf" srcId="{4B2C4CC9-7EFA-4AEF-826E-305B8AD70AAC}" destId="{2B9B5EB3-B756-4175-841F-B392DEE4DB6A}" srcOrd="3" destOrd="0" presId="urn:microsoft.com/office/officeart/2005/8/layout/cycle3"/>
    <dgm:cxn modelId="{1578CF6E-7D73-40D2-B524-4A50130F63D0}" type="presParOf" srcId="{4B2C4CC9-7EFA-4AEF-826E-305B8AD70AAC}" destId="{9F89CDAF-E385-496C-BAE8-BF91BEED4594}" srcOrd="4" destOrd="0" presId="urn:microsoft.com/office/officeart/2005/8/layout/cycle3"/>
    <dgm:cxn modelId="{B7A9C69F-0EB7-4E4F-A20F-C43A825CD270}" type="presParOf" srcId="{4B2C4CC9-7EFA-4AEF-826E-305B8AD70AAC}" destId="{4709908E-E3F8-4421-A186-ECB3377F7FB6}" srcOrd="5" destOrd="0" presId="urn:microsoft.com/office/officeart/2005/8/layout/cycle3"/>
    <dgm:cxn modelId="{10F7D7E1-0E03-4D26-9302-375824278DB1}" type="presParOf" srcId="{4B2C4CC9-7EFA-4AEF-826E-305B8AD70AAC}" destId="{3063E5CF-87A8-44C4-BA6B-CF4435A789B9}"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53ECA9-B713-41E7-8899-142EDC1D7DF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748E0CD-426E-4649-ACE0-7D97F18A21AB}">
      <dgm:prSet phldrT="[Text]" custT="1"/>
      <dgm:spPr>
        <a:solidFill>
          <a:srgbClr val="4A66AC">
            <a:lumMod val="40000"/>
            <a:lumOff val="60000"/>
            <a:alpha val="3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Design and development</a:t>
          </a:r>
        </a:p>
      </dgm:t>
    </dgm:pt>
    <dgm:pt modelId="{EE4FE05F-8496-4EDD-8275-83148297736A}" type="parTrans" cxnId="{9F66D6F2-A4BF-42F4-B819-77313348FF8B}">
      <dgm:prSet/>
      <dgm:spPr/>
      <dgm:t>
        <a:bodyPr/>
        <a:lstStyle/>
        <a:p>
          <a:endParaRPr lang="en-US"/>
        </a:p>
      </dgm:t>
    </dgm:pt>
    <dgm:pt modelId="{25509544-0A24-4D90-A629-2C0A3F420E0A}" type="sibTrans" cxnId="{9F66D6F2-A4BF-42F4-B819-77313348FF8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5D09A988-D25A-4A6F-B3D9-B5C93BDE76F5}">
      <dgm:prSet phldrT="[Text]" custT="1"/>
      <dgm:spPr>
        <a:solidFill>
          <a:srgbClr val="4A66AC">
            <a:lumMod val="40000"/>
            <a:lumOff val="60000"/>
            <a:alpha val="3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Scoring</a:t>
          </a:r>
        </a:p>
      </dgm:t>
    </dgm:pt>
    <dgm:pt modelId="{2B756AF7-B901-4664-87CA-8868FABAC9CF}" type="parTrans" cxnId="{813AC1DC-8774-44F6-91C7-3D3AF93F156A}">
      <dgm:prSet/>
      <dgm:spPr/>
      <dgm:t>
        <a:bodyPr/>
        <a:lstStyle/>
        <a:p>
          <a:endParaRPr lang="en-US"/>
        </a:p>
      </dgm:t>
    </dgm:pt>
    <dgm:pt modelId="{8A56D596-878D-4F75-B0E2-DB90E278FE5F}" type="sibTrans" cxnId="{813AC1DC-8774-44F6-91C7-3D3AF93F156A}">
      <dgm:prSet/>
      <dgm:spPr/>
      <dgm:t>
        <a:bodyPr/>
        <a:lstStyle/>
        <a:p>
          <a:endParaRPr lang="en-US"/>
        </a:p>
      </dgm:t>
    </dgm:pt>
    <dgm:pt modelId="{E179F79A-D22B-4D3E-9F90-0EE47B16151E}">
      <dgm:prSet phldrT="[Text]" custT="1"/>
      <dgm:spPr>
        <a:solidFill>
          <a:srgbClr val="4A66AC">
            <a:lumMod val="40000"/>
            <a:lumOff val="60000"/>
            <a:alpha val="3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Analysis</a:t>
          </a:r>
        </a:p>
      </dgm:t>
    </dgm:pt>
    <dgm:pt modelId="{B83DCE1E-CA23-45FD-9C99-0CF97F4A1664}" type="parTrans" cxnId="{15972768-F79A-4378-BB60-A9881392DB5E}">
      <dgm:prSet/>
      <dgm:spPr/>
      <dgm:t>
        <a:bodyPr/>
        <a:lstStyle/>
        <a:p>
          <a:endParaRPr lang="en-US"/>
        </a:p>
      </dgm:t>
    </dgm:pt>
    <dgm:pt modelId="{664D1CED-5429-484A-B6FE-036072A81727}" type="sibTrans" cxnId="{15972768-F79A-4378-BB60-A9881392DB5E}">
      <dgm:prSet/>
      <dgm:spPr/>
      <dgm:t>
        <a:bodyPr/>
        <a:lstStyle/>
        <a:p>
          <a:endParaRPr lang="en-US"/>
        </a:p>
      </dgm:t>
    </dgm:pt>
    <dgm:pt modelId="{C076D609-52C4-41BF-9DB5-8CFD74008DA8}">
      <dgm:prSet phldrT="[Text]" custT="1"/>
      <dgm:spPr>
        <a:solidFill>
          <a:srgbClr val="4A66AC">
            <a:lumMod val="40000"/>
            <a:lumOff val="60000"/>
            <a:alpha val="3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Reporting</a:t>
          </a:r>
        </a:p>
      </dgm:t>
    </dgm:pt>
    <dgm:pt modelId="{460C2CEA-CAF6-4210-9348-88238D82636D}" type="parTrans" cxnId="{C0027114-1A63-4734-9AAA-FC64E81124F8}">
      <dgm:prSet/>
      <dgm:spPr/>
      <dgm:t>
        <a:bodyPr/>
        <a:lstStyle/>
        <a:p>
          <a:endParaRPr lang="en-US"/>
        </a:p>
      </dgm:t>
    </dgm:pt>
    <dgm:pt modelId="{FF00B85D-C281-4513-8FDE-C7ABC6F3BCCE}" type="sibTrans" cxnId="{C0027114-1A63-4734-9AAA-FC64E81124F8}">
      <dgm:prSet/>
      <dgm:spPr/>
      <dgm:t>
        <a:bodyPr/>
        <a:lstStyle/>
        <a:p>
          <a:endParaRPr lang="en-US"/>
        </a:p>
      </dgm:t>
    </dgm:pt>
    <dgm:pt modelId="{5815CD3B-C81F-4D4E-95B8-3BDD41148A4B}">
      <dgm:prSet phldrT="[Text]" custT="1"/>
      <dgm:spPr>
        <a:solidFill>
          <a:srgbClr val="4A66AC">
            <a:hueOff val="0"/>
            <a:satOff val="0"/>
            <a:lumOff val="0"/>
            <a:alphaOff val="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Use of Scores</a:t>
          </a:r>
        </a:p>
      </dgm:t>
    </dgm:pt>
    <dgm:pt modelId="{844FD39A-0700-46C9-98B2-BE3EF9EE4688}" type="parTrans" cxnId="{8B1784B1-9137-40DD-89C3-381148AD6FD6}">
      <dgm:prSet/>
      <dgm:spPr/>
      <dgm:t>
        <a:bodyPr/>
        <a:lstStyle/>
        <a:p>
          <a:endParaRPr lang="en-US"/>
        </a:p>
      </dgm:t>
    </dgm:pt>
    <dgm:pt modelId="{460D80DD-597E-453D-AE5B-7C96B7B35FFC}" type="sibTrans" cxnId="{8B1784B1-9137-40DD-89C3-381148AD6FD6}">
      <dgm:prSet/>
      <dgm:spPr/>
      <dgm:t>
        <a:bodyPr/>
        <a:lstStyle/>
        <a:p>
          <a:endParaRPr lang="en-US"/>
        </a:p>
      </dgm:t>
    </dgm:pt>
    <dgm:pt modelId="{D190FA44-EFD5-4E3A-AA60-DCD0D398297D}">
      <dgm:prSet phldrT="[Text]" custT="1"/>
      <dgm:spPr>
        <a:solidFill>
          <a:srgbClr val="4A66AC">
            <a:lumMod val="40000"/>
            <a:lumOff val="60000"/>
            <a:alpha val="3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US" sz="1600" kern="1200" dirty="0">
              <a:solidFill>
                <a:prstClr val="white"/>
              </a:solidFill>
              <a:latin typeface="Calibri" panose="020F0502020204030204"/>
              <a:ea typeface="+mn-ea"/>
              <a:cs typeface="+mn-cs"/>
            </a:rPr>
            <a:t>Administration</a:t>
          </a:r>
        </a:p>
      </dgm:t>
    </dgm:pt>
    <dgm:pt modelId="{E167BB8F-FB63-46EF-9D40-DF123E2604EA}" type="sibTrans" cxnId="{94BC8EB7-4755-438B-9CA0-E39E07E93E77}">
      <dgm:prSet/>
      <dgm:spPr/>
      <dgm:t>
        <a:bodyPr/>
        <a:lstStyle/>
        <a:p>
          <a:endParaRPr lang="en-US"/>
        </a:p>
      </dgm:t>
    </dgm:pt>
    <dgm:pt modelId="{92DCD216-CB30-4DB7-8DB4-374B74C9896E}" type="parTrans" cxnId="{94BC8EB7-4755-438B-9CA0-E39E07E93E77}">
      <dgm:prSet/>
      <dgm:spPr/>
      <dgm:t>
        <a:bodyPr/>
        <a:lstStyle/>
        <a:p>
          <a:endParaRPr lang="en-US"/>
        </a:p>
      </dgm:t>
    </dgm:pt>
    <dgm:pt modelId="{0AE42CFF-9004-4634-B86C-53EB24E92139}" type="pres">
      <dgm:prSet presAssocID="{C053ECA9-B713-41E7-8899-142EDC1D7DF8}" presName="Name0" presStyleCnt="0">
        <dgm:presLayoutVars>
          <dgm:dir/>
          <dgm:resizeHandles val="exact"/>
        </dgm:presLayoutVars>
      </dgm:prSet>
      <dgm:spPr/>
    </dgm:pt>
    <dgm:pt modelId="{4B2C4CC9-7EFA-4AEF-826E-305B8AD70AAC}" type="pres">
      <dgm:prSet presAssocID="{C053ECA9-B713-41E7-8899-142EDC1D7DF8}" presName="cycle" presStyleCnt="0"/>
      <dgm:spPr/>
    </dgm:pt>
    <dgm:pt modelId="{7622325E-1EF1-4573-BFAD-56186FC99BC0}" type="pres">
      <dgm:prSet presAssocID="{5748E0CD-426E-4649-ACE0-7D97F18A21AB}" presName="nodeFirstNode" presStyleLbl="node1" presStyleIdx="0" presStyleCnt="6">
        <dgm:presLayoutVars>
          <dgm:bulletEnabled val="1"/>
        </dgm:presLayoutVars>
      </dgm:prSet>
      <dgm:spPr>
        <a:xfrm>
          <a:off x="2290464" y="2451"/>
          <a:ext cx="1515070" cy="757535"/>
        </a:xfrm>
        <a:prstGeom prst="roundRect">
          <a:avLst/>
        </a:prstGeom>
      </dgm:spPr>
    </dgm:pt>
    <dgm:pt modelId="{B06CBC09-39B6-491A-AB21-2A581A5EC463}" type="pres">
      <dgm:prSet presAssocID="{25509544-0A24-4D90-A629-2C0A3F420E0A}" presName="sibTransFirstNode" presStyleLbl="bgShp" presStyleIdx="0" presStyleCnt="1"/>
      <dgm:spPr/>
    </dgm:pt>
    <dgm:pt modelId="{90C6C9FC-2220-4F11-A1BC-B99AB0747F16}" type="pres">
      <dgm:prSet presAssocID="{D190FA44-EFD5-4E3A-AA60-DCD0D398297D}" presName="nodeFollowingNodes" presStyleLbl="node1" presStyleIdx="1" presStyleCnt="6">
        <dgm:presLayoutVars>
          <dgm:bulletEnabled val="1"/>
        </dgm:presLayoutVars>
      </dgm:prSet>
      <dgm:spPr>
        <a:xfrm>
          <a:off x="3720082" y="827842"/>
          <a:ext cx="1515070" cy="757535"/>
        </a:xfrm>
        <a:prstGeom prst="roundRect">
          <a:avLst/>
        </a:prstGeom>
      </dgm:spPr>
    </dgm:pt>
    <dgm:pt modelId="{2B9B5EB3-B756-4175-841F-B392DEE4DB6A}" type="pres">
      <dgm:prSet presAssocID="{5D09A988-D25A-4A6F-B3D9-B5C93BDE76F5}" presName="nodeFollowingNodes" presStyleLbl="node1" presStyleIdx="2" presStyleCnt="6">
        <dgm:presLayoutVars>
          <dgm:bulletEnabled val="1"/>
        </dgm:presLayoutVars>
      </dgm:prSet>
      <dgm:spPr>
        <a:xfrm>
          <a:off x="3720082" y="2478622"/>
          <a:ext cx="1515070" cy="757535"/>
        </a:xfrm>
        <a:prstGeom prst="roundRect">
          <a:avLst/>
        </a:prstGeom>
      </dgm:spPr>
    </dgm:pt>
    <dgm:pt modelId="{9F89CDAF-E385-496C-BAE8-BF91BEED4594}" type="pres">
      <dgm:prSet presAssocID="{E179F79A-D22B-4D3E-9F90-0EE47B16151E}" presName="nodeFollowingNodes" presStyleLbl="node1" presStyleIdx="3" presStyleCnt="6">
        <dgm:presLayoutVars>
          <dgm:bulletEnabled val="1"/>
        </dgm:presLayoutVars>
      </dgm:prSet>
      <dgm:spPr>
        <a:xfrm>
          <a:off x="2290464" y="3304013"/>
          <a:ext cx="1515070" cy="757535"/>
        </a:xfrm>
        <a:prstGeom prst="roundRect">
          <a:avLst/>
        </a:prstGeom>
      </dgm:spPr>
    </dgm:pt>
    <dgm:pt modelId="{4709908E-E3F8-4421-A186-ECB3377F7FB6}" type="pres">
      <dgm:prSet presAssocID="{C076D609-52C4-41BF-9DB5-8CFD74008DA8}" presName="nodeFollowingNodes" presStyleLbl="node1" presStyleIdx="4" presStyleCnt="6">
        <dgm:presLayoutVars>
          <dgm:bulletEnabled val="1"/>
        </dgm:presLayoutVars>
      </dgm:prSet>
      <dgm:spPr>
        <a:xfrm>
          <a:off x="860846" y="2478622"/>
          <a:ext cx="1515070" cy="757535"/>
        </a:xfrm>
        <a:prstGeom prst="roundRect">
          <a:avLst/>
        </a:prstGeom>
      </dgm:spPr>
    </dgm:pt>
    <dgm:pt modelId="{3063E5CF-87A8-44C4-BA6B-CF4435A789B9}" type="pres">
      <dgm:prSet presAssocID="{5815CD3B-C81F-4D4E-95B8-3BDD41148A4B}" presName="nodeFollowingNodes" presStyleLbl="node1" presStyleIdx="5" presStyleCnt="6">
        <dgm:presLayoutVars>
          <dgm:bulletEnabled val="1"/>
        </dgm:presLayoutVars>
      </dgm:prSet>
      <dgm:spPr>
        <a:xfrm>
          <a:off x="860846" y="827842"/>
          <a:ext cx="1515070" cy="757535"/>
        </a:xfrm>
        <a:prstGeom prst="roundRect">
          <a:avLst/>
        </a:prstGeom>
      </dgm:spPr>
    </dgm:pt>
  </dgm:ptLst>
  <dgm:cxnLst>
    <dgm:cxn modelId="{C0027114-1A63-4734-9AAA-FC64E81124F8}" srcId="{C053ECA9-B713-41E7-8899-142EDC1D7DF8}" destId="{C076D609-52C4-41BF-9DB5-8CFD74008DA8}" srcOrd="4" destOrd="0" parTransId="{460C2CEA-CAF6-4210-9348-88238D82636D}" sibTransId="{FF00B85D-C281-4513-8FDE-C7ABC6F3BCCE}"/>
    <dgm:cxn modelId="{E34B9F5F-EC44-4EA2-8530-0B8E4C3D2318}" type="presOf" srcId="{D190FA44-EFD5-4E3A-AA60-DCD0D398297D}" destId="{90C6C9FC-2220-4F11-A1BC-B99AB0747F16}" srcOrd="0" destOrd="0" presId="urn:microsoft.com/office/officeart/2005/8/layout/cycle3"/>
    <dgm:cxn modelId="{84AEB964-CD8C-43B0-9CA6-ECD765E458F3}" type="presOf" srcId="{5D09A988-D25A-4A6F-B3D9-B5C93BDE76F5}" destId="{2B9B5EB3-B756-4175-841F-B392DEE4DB6A}" srcOrd="0" destOrd="0" presId="urn:microsoft.com/office/officeart/2005/8/layout/cycle3"/>
    <dgm:cxn modelId="{15972768-F79A-4378-BB60-A9881392DB5E}" srcId="{C053ECA9-B713-41E7-8899-142EDC1D7DF8}" destId="{E179F79A-D22B-4D3E-9F90-0EE47B16151E}" srcOrd="3" destOrd="0" parTransId="{B83DCE1E-CA23-45FD-9C99-0CF97F4A1664}" sibTransId="{664D1CED-5429-484A-B6FE-036072A81727}"/>
    <dgm:cxn modelId="{80E1BD79-B422-4AE1-927E-44659C6F4FAD}" type="presOf" srcId="{5748E0CD-426E-4649-ACE0-7D97F18A21AB}" destId="{7622325E-1EF1-4573-BFAD-56186FC99BC0}" srcOrd="0" destOrd="0" presId="urn:microsoft.com/office/officeart/2005/8/layout/cycle3"/>
    <dgm:cxn modelId="{B2C3E6A9-2ADE-4337-BFB6-9D562DF3D563}" type="presOf" srcId="{E179F79A-D22B-4D3E-9F90-0EE47B16151E}" destId="{9F89CDAF-E385-496C-BAE8-BF91BEED4594}" srcOrd="0" destOrd="0" presId="urn:microsoft.com/office/officeart/2005/8/layout/cycle3"/>
    <dgm:cxn modelId="{8B1784B1-9137-40DD-89C3-381148AD6FD6}" srcId="{C053ECA9-B713-41E7-8899-142EDC1D7DF8}" destId="{5815CD3B-C81F-4D4E-95B8-3BDD41148A4B}" srcOrd="5" destOrd="0" parTransId="{844FD39A-0700-46C9-98B2-BE3EF9EE4688}" sibTransId="{460D80DD-597E-453D-AE5B-7C96B7B35FFC}"/>
    <dgm:cxn modelId="{94BC8EB7-4755-438B-9CA0-E39E07E93E77}" srcId="{C053ECA9-B713-41E7-8899-142EDC1D7DF8}" destId="{D190FA44-EFD5-4E3A-AA60-DCD0D398297D}" srcOrd="1" destOrd="0" parTransId="{92DCD216-CB30-4DB7-8DB4-374B74C9896E}" sibTransId="{E167BB8F-FB63-46EF-9D40-DF123E2604EA}"/>
    <dgm:cxn modelId="{5DDFCFCB-0A94-4E24-9575-8BF703A29C85}" type="presOf" srcId="{C076D609-52C4-41BF-9DB5-8CFD74008DA8}" destId="{4709908E-E3F8-4421-A186-ECB3377F7FB6}" srcOrd="0" destOrd="0" presId="urn:microsoft.com/office/officeart/2005/8/layout/cycle3"/>
    <dgm:cxn modelId="{864F9AD8-F13C-411B-9C09-6DCA054F94CD}" type="presOf" srcId="{C053ECA9-B713-41E7-8899-142EDC1D7DF8}" destId="{0AE42CFF-9004-4634-B86C-53EB24E92139}" srcOrd="0" destOrd="0" presId="urn:microsoft.com/office/officeart/2005/8/layout/cycle3"/>
    <dgm:cxn modelId="{813AC1DC-8774-44F6-91C7-3D3AF93F156A}" srcId="{C053ECA9-B713-41E7-8899-142EDC1D7DF8}" destId="{5D09A988-D25A-4A6F-B3D9-B5C93BDE76F5}" srcOrd="2" destOrd="0" parTransId="{2B756AF7-B901-4664-87CA-8868FABAC9CF}" sibTransId="{8A56D596-878D-4F75-B0E2-DB90E278FE5F}"/>
    <dgm:cxn modelId="{5063C7DE-A7EA-4C0D-AD02-AA129CBAAB87}" type="presOf" srcId="{5815CD3B-C81F-4D4E-95B8-3BDD41148A4B}" destId="{3063E5CF-87A8-44C4-BA6B-CF4435A789B9}" srcOrd="0" destOrd="0" presId="urn:microsoft.com/office/officeart/2005/8/layout/cycle3"/>
    <dgm:cxn modelId="{9F66D6F2-A4BF-42F4-B819-77313348FF8B}" srcId="{C053ECA9-B713-41E7-8899-142EDC1D7DF8}" destId="{5748E0CD-426E-4649-ACE0-7D97F18A21AB}" srcOrd="0" destOrd="0" parTransId="{EE4FE05F-8496-4EDD-8275-83148297736A}" sibTransId="{25509544-0A24-4D90-A629-2C0A3F420E0A}"/>
    <dgm:cxn modelId="{DF50BAF4-8C58-478D-915B-0FAEDE4E8E6C}" type="presOf" srcId="{25509544-0A24-4D90-A629-2C0A3F420E0A}" destId="{B06CBC09-39B6-491A-AB21-2A581A5EC463}" srcOrd="0" destOrd="0" presId="urn:microsoft.com/office/officeart/2005/8/layout/cycle3"/>
    <dgm:cxn modelId="{425DDCFF-4BD8-48A9-A6DC-66774208B72D}" type="presParOf" srcId="{0AE42CFF-9004-4634-B86C-53EB24E92139}" destId="{4B2C4CC9-7EFA-4AEF-826E-305B8AD70AAC}" srcOrd="0" destOrd="0" presId="urn:microsoft.com/office/officeart/2005/8/layout/cycle3"/>
    <dgm:cxn modelId="{11F7A537-3418-45A9-A1E2-4FBC2F97AE17}" type="presParOf" srcId="{4B2C4CC9-7EFA-4AEF-826E-305B8AD70AAC}" destId="{7622325E-1EF1-4573-BFAD-56186FC99BC0}" srcOrd="0" destOrd="0" presId="urn:microsoft.com/office/officeart/2005/8/layout/cycle3"/>
    <dgm:cxn modelId="{922947B9-B65E-4A59-A7A5-1BFE396ABFEE}" type="presParOf" srcId="{4B2C4CC9-7EFA-4AEF-826E-305B8AD70AAC}" destId="{B06CBC09-39B6-491A-AB21-2A581A5EC463}" srcOrd="1" destOrd="0" presId="urn:microsoft.com/office/officeart/2005/8/layout/cycle3"/>
    <dgm:cxn modelId="{B42CCEE3-0A30-4E65-B9B7-838B28330636}" type="presParOf" srcId="{4B2C4CC9-7EFA-4AEF-826E-305B8AD70AAC}" destId="{90C6C9FC-2220-4F11-A1BC-B99AB0747F16}" srcOrd="2" destOrd="0" presId="urn:microsoft.com/office/officeart/2005/8/layout/cycle3"/>
    <dgm:cxn modelId="{651F604E-B53D-4781-A64F-BC253D88167F}" type="presParOf" srcId="{4B2C4CC9-7EFA-4AEF-826E-305B8AD70AAC}" destId="{2B9B5EB3-B756-4175-841F-B392DEE4DB6A}" srcOrd="3" destOrd="0" presId="urn:microsoft.com/office/officeart/2005/8/layout/cycle3"/>
    <dgm:cxn modelId="{1578CF6E-7D73-40D2-B524-4A50130F63D0}" type="presParOf" srcId="{4B2C4CC9-7EFA-4AEF-826E-305B8AD70AAC}" destId="{9F89CDAF-E385-496C-BAE8-BF91BEED4594}" srcOrd="4" destOrd="0" presId="urn:microsoft.com/office/officeart/2005/8/layout/cycle3"/>
    <dgm:cxn modelId="{B7A9C69F-0EB7-4E4F-A20F-C43A825CD270}" type="presParOf" srcId="{4B2C4CC9-7EFA-4AEF-826E-305B8AD70AAC}" destId="{4709908E-E3F8-4421-A186-ECB3377F7FB6}" srcOrd="5" destOrd="0" presId="urn:microsoft.com/office/officeart/2005/8/layout/cycle3"/>
    <dgm:cxn modelId="{10F7D7E1-0E03-4D26-9302-375824278DB1}" type="presParOf" srcId="{4B2C4CC9-7EFA-4AEF-826E-305B8AD70AAC}" destId="{3063E5CF-87A8-44C4-BA6B-CF4435A789B9}"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53ECA9-B713-41E7-8899-142EDC1D7DF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748E0CD-426E-4649-ACE0-7D97F18A21A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Design and development</a:t>
          </a:r>
        </a:p>
      </dgm:t>
    </dgm:pt>
    <dgm:pt modelId="{EE4FE05F-8496-4EDD-8275-83148297736A}" type="parTrans" cxnId="{9F66D6F2-A4BF-42F4-B819-77313348FF8B}">
      <dgm:prSet/>
      <dgm:spPr/>
      <dgm:t>
        <a:bodyPr/>
        <a:lstStyle/>
        <a:p>
          <a:endParaRPr lang="en-US"/>
        </a:p>
      </dgm:t>
    </dgm:pt>
    <dgm:pt modelId="{25509544-0A24-4D90-A629-2C0A3F420E0A}" type="sibTrans" cxnId="{9F66D6F2-A4BF-42F4-B819-77313348FF8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D190FA44-EFD5-4E3A-AA60-DCD0D398297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Administration</a:t>
          </a:r>
        </a:p>
      </dgm:t>
    </dgm:pt>
    <dgm:pt modelId="{92DCD216-CB30-4DB7-8DB4-374B74C9896E}" type="parTrans" cxnId="{94BC8EB7-4755-438B-9CA0-E39E07E93E77}">
      <dgm:prSet/>
      <dgm:spPr/>
      <dgm:t>
        <a:bodyPr/>
        <a:lstStyle/>
        <a:p>
          <a:endParaRPr lang="en-US"/>
        </a:p>
      </dgm:t>
    </dgm:pt>
    <dgm:pt modelId="{E167BB8F-FB63-46EF-9D40-DF123E2604EA}" type="sibTrans" cxnId="{94BC8EB7-4755-438B-9CA0-E39E07E93E77}">
      <dgm:prSet/>
      <dgm:spPr/>
      <dgm:t>
        <a:bodyPr/>
        <a:lstStyle/>
        <a:p>
          <a:endParaRPr lang="en-US"/>
        </a:p>
      </dgm:t>
    </dgm:pt>
    <dgm:pt modelId="{5D09A988-D25A-4A6F-B3D9-B5C93BDE76F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Scoring</a:t>
          </a:r>
        </a:p>
      </dgm:t>
    </dgm:pt>
    <dgm:pt modelId="{2B756AF7-B901-4664-87CA-8868FABAC9CF}" type="parTrans" cxnId="{813AC1DC-8774-44F6-91C7-3D3AF93F156A}">
      <dgm:prSet/>
      <dgm:spPr/>
      <dgm:t>
        <a:bodyPr/>
        <a:lstStyle/>
        <a:p>
          <a:endParaRPr lang="en-US"/>
        </a:p>
      </dgm:t>
    </dgm:pt>
    <dgm:pt modelId="{8A56D596-878D-4F75-B0E2-DB90E278FE5F}" type="sibTrans" cxnId="{813AC1DC-8774-44F6-91C7-3D3AF93F156A}">
      <dgm:prSet/>
      <dgm:spPr/>
      <dgm:t>
        <a:bodyPr/>
        <a:lstStyle/>
        <a:p>
          <a:endParaRPr lang="en-US"/>
        </a:p>
      </dgm:t>
    </dgm:pt>
    <dgm:pt modelId="{E179F79A-D22B-4D3E-9F90-0EE47B16151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Analysis</a:t>
          </a:r>
        </a:p>
      </dgm:t>
    </dgm:pt>
    <dgm:pt modelId="{B83DCE1E-CA23-45FD-9C99-0CF97F4A1664}" type="parTrans" cxnId="{15972768-F79A-4378-BB60-A9881392DB5E}">
      <dgm:prSet/>
      <dgm:spPr/>
      <dgm:t>
        <a:bodyPr/>
        <a:lstStyle/>
        <a:p>
          <a:endParaRPr lang="en-US"/>
        </a:p>
      </dgm:t>
    </dgm:pt>
    <dgm:pt modelId="{664D1CED-5429-484A-B6FE-036072A81727}" type="sibTrans" cxnId="{15972768-F79A-4378-BB60-A9881392DB5E}">
      <dgm:prSet/>
      <dgm:spPr/>
      <dgm:t>
        <a:bodyPr/>
        <a:lstStyle/>
        <a:p>
          <a:endParaRPr lang="en-US"/>
        </a:p>
      </dgm:t>
    </dgm:pt>
    <dgm:pt modelId="{C076D609-52C4-41BF-9DB5-8CFD74008DA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Reporting</a:t>
          </a:r>
        </a:p>
      </dgm:t>
    </dgm:pt>
    <dgm:pt modelId="{460C2CEA-CAF6-4210-9348-88238D82636D}" type="parTrans" cxnId="{C0027114-1A63-4734-9AAA-FC64E81124F8}">
      <dgm:prSet/>
      <dgm:spPr/>
      <dgm:t>
        <a:bodyPr/>
        <a:lstStyle/>
        <a:p>
          <a:endParaRPr lang="en-US"/>
        </a:p>
      </dgm:t>
    </dgm:pt>
    <dgm:pt modelId="{FF00B85D-C281-4513-8FDE-C7ABC6F3BCCE}" type="sibTrans" cxnId="{C0027114-1A63-4734-9AAA-FC64E81124F8}">
      <dgm:prSet/>
      <dgm:spPr/>
      <dgm:t>
        <a:bodyPr/>
        <a:lstStyle/>
        <a:p>
          <a:endParaRPr lang="en-US"/>
        </a:p>
      </dgm:t>
    </dgm:pt>
    <dgm:pt modelId="{5815CD3B-C81F-4D4E-95B8-3BDD41148A4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Use of Scores</a:t>
          </a:r>
        </a:p>
      </dgm:t>
    </dgm:pt>
    <dgm:pt modelId="{844FD39A-0700-46C9-98B2-BE3EF9EE4688}" type="parTrans" cxnId="{8B1784B1-9137-40DD-89C3-381148AD6FD6}">
      <dgm:prSet/>
      <dgm:spPr/>
      <dgm:t>
        <a:bodyPr/>
        <a:lstStyle/>
        <a:p>
          <a:endParaRPr lang="en-US"/>
        </a:p>
      </dgm:t>
    </dgm:pt>
    <dgm:pt modelId="{460D80DD-597E-453D-AE5B-7C96B7B35FFC}" type="sibTrans" cxnId="{8B1784B1-9137-40DD-89C3-381148AD6FD6}">
      <dgm:prSet/>
      <dgm:spPr/>
      <dgm:t>
        <a:bodyPr/>
        <a:lstStyle/>
        <a:p>
          <a:endParaRPr lang="en-US"/>
        </a:p>
      </dgm:t>
    </dgm:pt>
    <dgm:pt modelId="{0AE42CFF-9004-4634-B86C-53EB24E92139}" type="pres">
      <dgm:prSet presAssocID="{C053ECA9-B713-41E7-8899-142EDC1D7DF8}" presName="Name0" presStyleCnt="0">
        <dgm:presLayoutVars>
          <dgm:dir/>
          <dgm:resizeHandles val="exact"/>
        </dgm:presLayoutVars>
      </dgm:prSet>
      <dgm:spPr/>
    </dgm:pt>
    <dgm:pt modelId="{4B2C4CC9-7EFA-4AEF-826E-305B8AD70AAC}" type="pres">
      <dgm:prSet presAssocID="{C053ECA9-B713-41E7-8899-142EDC1D7DF8}" presName="cycle" presStyleCnt="0"/>
      <dgm:spPr/>
    </dgm:pt>
    <dgm:pt modelId="{7622325E-1EF1-4573-BFAD-56186FC99BC0}" type="pres">
      <dgm:prSet presAssocID="{5748E0CD-426E-4649-ACE0-7D97F18A21AB}" presName="nodeFirstNode" presStyleLbl="node1" presStyleIdx="0" presStyleCnt="6">
        <dgm:presLayoutVars>
          <dgm:bulletEnabled val="1"/>
        </dgm:presLayoutVars>
      </dgm:prSet>
      <dgm:spPr/>
    </dgm:pt>
    <dgm:pt modelId="{B06CBC09-39B6-491A-AB21-2A581A5EC463}" type="pres">
      <dgm:prSet presAssocID="{25509544-0A24-4D90-A629-2C0A3F420E0A}" presName="sibTransFirstNode" presStyleLbl="bgShp" presStyleIdx="0" presStyleCnt="1"/>
      <dgm:spPr/>
    </dgm:pt>
    <dgm:pt modelId="{90C6C9FC-2220-4F11-A1BC-B99AB0747F16}" type="pres">
      <dgm:prSet presAssocID="{D190FA44-EFD5-4E3A-AA60-DCD0D398297D}" presName="nodeFollowingNodes" presStyleLbl="node1" presStyleIdx="1" presStyleCnt="6">
        <dgm:presLayoutVars>
          <dgm:bulletEnabled val="1"/>
        </dgm:presLayoutVars>
      </dgm:prSet>
      <dgm:spPr/>
    </dgm:pt>
    <dgm:pt modelId="{2B9B5EB3-B756-4175-841F-B392DEE4DB6A}" type="pres">
      <dgm:prSet presAssocID="{5D09A988-D25A-4A6F-B3D9-B5C93BDE76F5}" presName="nodeFollowingNodes" presStyleLbl="node1" presStyleIdx="2" presStyleCnt="6">
        <dgm:presLayoutVars>
          <dgm:bulletEnabled val="1"/>
        </dgm:presLayoutVars>
      </dgm:prSet>
      <dgm:spPr/>
    </dgm:pt>
    <dgm:pt modelId="{9F89CDAF-E385-496C-BAE8-BF91BEED4594}" type="pres">
      <dgm:prSet presAssocID="{E179F79A-D22B-4D3E-9F90-0EE47B16151E}" presName="nodeFollowingNodes" presStyleLbl="node1" presStyleIdx="3" presStyleCnt="6">
        <dgm:presLayoutVars>
          <dgm:bulletEnabled val="1"/>
        </dgm:presLayoutVars>
      </dgm:prSet>
      <dgm:spPr/>
    </dgm:pt>
    <dgm:pt modelId="{4709908E-E3F8-4421-A186-ECB3377F7FB6}" type="pres">
      <dgm:prSet presAssocID="{C076D609-52C4-41BF-9DB5-8CFD74008DA8}" presName="nodeFollowingNodes" presStyleLbl="node1" presStyleIdx="4" presStyleCnt="6">
        <dgm:presLayoutVars>
          <dgm:bulletEnabled val="1"/>
        </dgm:presLayoutVars>
      </dgm:prSet>
      <dgm:spPr/>
    </dgm:pt>
    <dgm:pt modelId="{3063E5CF-87A8-44C4-BA6B-CF4435A789B9}" type="pres">
      <dgm:prSet presAssocID="{5815CD3B-C81F-4D4E-95B8-3BDD41148A4B}" presName="nodeFollowingNodes" presStyleLbl="node1" presStyleIdx="5" presStyleCnt="6">
        <dgm:presLayoutVars>
          <dgm:bulletEnabled val="1"/>
        </dgm:presLayoutVars>
      </dgm:prSet>
      <dgm:spPr/>
    </dgm:pt>
  </dgm:ptLst>
  <dgm:cxnLst>
    <dgm:cxn modelId="{C0027114-1A63-4734-9AAA-FC64E81124F8}" srcId="{C053ECA9-B713-41E7-8899-142EDC1D7DF8}" destId="{C076D609-52C4-41BF-9DB5-8CFD74008DA8}" srcOrd="4" destOrd="0" parTransId="{460C2CEA-CAF6-4210-9348-88238D82636D}" sibTransId="{FF00B85D-C281-4513-8FDE-C7ABC6F3BCCE}"/>
    <dgm:cxn modelId="{E34B9F5F-EC44-4EA2-8530-0B8E4C3D2318}" type="presOf" srcId="{D190FA44-EFD5-4E3A-AA60-DCD0D398297D}" destId="{90C6C9FC-2220-4F11-A1BC-B99AB0747F16}" srcOrd="0" destOrd="0" presId="urn:microsoft.com/office/officeart/2005/8/layout/cycle3"/>
    <dgm:cxn modelId="{84AEB964-CD8C-43B0-9CA6-ECD765E458F3}" type="presOf" srcId="{5D09A988-D25A-4A6F-B3D9-B5C93BDE76F5}" destId="{2B9B5EB3-B756-4175-841F-B392DEE4DB6A}" srcOrd="0" destOrd="0" presId="urn:microsoft.com/office/officeart/2005/8/layout/cycle3"/>
    <dgm:cxn modelId="{15972768-F79A-4378-BB60-A9881392DB5E}" srcId="{C053ECA9-B713-41E7-8899-142EDC1D7DF8}" destId="{E179F79A-D22B-4D3E-9F90-0EE47B16151E}" srcOrd="3" destOrd="0" parTransId="{B83DCE1E-CA23-45FD-9C99-0CF97F4A1664}" sibTransId="{664D1CED-5429-484A-B6FE-036072A81727}"/>
    <dgm:cxn modelId="{80E1BD79-B422-4AE1-927E-44659C6F4FAD}" type="presOf" srcId="{5748E0CD-426E-4649-ACE0-7D97F18A21AB}" destId="{7622325E-1EF1-4573-BFAD-56186FC99BC0}" srcOrd="0" destOrd="0" presId="urn:microsoft.com/office/officeart/2005/8/layout/cycle3"/>
    <dgm:cxn modelId="{B2C3E6A9-2ADE-4337-BFB6-9D562DF3D563}" type="presOf" srcId="{E179F79A-D22B-4D3E-9F90-0EE47B16151E}" destId="{9F89CDAF-E385-496C-BAE8-BF91BEED4594}" srcOrd="0" destOrd="0" presId="urn:microsoft.com/office/officeart/2005/8/layout/cycle3"/>
    <dgm:cxn modelId="{8B1784B1-9137-40DD-89C3-381148AD6FD6}" srcId="{C053ECA9-B713-41E7-8899-142EDC1D7DF8}" destId="{5815CD3B-C81F-4D4E-95B8-3BDD41148A4B}" srcOrd="5" destOrd="0" parTransId="{844FD39A-0700-46C9-98B2-BE3EF9EE4688}" sibTransId="{460D80DD-597E-453D-AE5B-7C96B7B35FFC}"/>
    <dgm:cxn modelId="{94BC8EB7-4755-438B-9CA0-E39E07E93E77}" srcId="{C053ECA9-B713-41E7-8899-142EDC1D7DF8}" destId="{D190FA44-EFD5-4E3A-AA60-DCD0D398297D}" srcOrd="1" destOrd="0" parTransId="{92DCD216-CB30-4DB7-8DB4-374B74C9896E}" sibTransId="{E167BB8F-FB63-46EF-9D40-DF123E2604EA}"/>
    <dgm:cxn modelId="{5DDFCFCB-0A94-4E24-9575-8BF703A29C85}" type="presOf" srcId="{C076D609-52C4-41BF-9DB5-8CFD74008DA8}" destId="{4709908E-E3F8-4421-A186-ECB3377F7FB6}" srcOrd="0" destOrd="0" presId="urn:microsoft.com/office/officeart/2005/8/layout/cycle3"/>
    <dgm:cxn modelId="{864F9AD8-F13C-411B-9C09-6DCA054F94CD}" type="presOf" srcId="{C053ECA9-B713-41E7-8899-142EDC1D7DF8}" destId="{0AE42CFF-9004-4634-B86C-53EB24E92139}" srcOrd="0" destOrd="0" presId="urn:microsoft.com/office/officeart/2005/8/layout/cycle3"/>
    <dgm:cxn modelId="{813AC1DC-8774-44F6-91C7-3D3AF93F156A}" srcId="{C053ECA9-B713-41E7-8899-142EDC1D7DF8}" destId="{5D09A988-D25A-4A6F-B3D9-B5C93BDE76F5}" srcOrd="2" destOrd="0" parTransId="{2B756AF7-B901-4664-87CA-8868FABAC9CF}" sibTransId="{8A56D596-878D-4F75-B0E2-DB90E278FE5F}"/>
    <dgm:cxn modelId="{5063C7DE-A7EA-4C0D-AD02-AA129CBAAB87}" type="presOf" srcId="{5815CD3B-C81F-4D4E-95B8-3BDD41148A4B}" destId="{3063E5CF-87A8-44C4-BA6B-CF4435A789B9}" srcOrd="0" destOrd="0" presId="urn:microsoft.com/office/officeart/2005/8/layout/cycle3"/>
    <dgm:cxn modelId="{9F66D6F2-A4BF-42F4-B819-77313348FF8B}" srcId="{C053ECA9-B713-41E7-8899-142EDC1D7DF8}" destId="{5748E0CD-426E-4649-ACE0-7D97F18A21AB}" srcOrd="0" destOrd="0" parTransId="{EE4FE05F-8496-4EDD-8275-83148297736A}" sibTransId="{25509544-0A24-4D90-A629-2C0A3F420E0A}"/>
    <dgm:cxn modelId="{DF50BAF4-8C58-478D-915B-0FAEDE4E8E6C}" type="presOf" srcId="{25509544-0A24-4D90-A629-2C0A3F420E0A}" destId="{B06CBC09-39B6-491A-AB21-2A581A5EC463}" srcOrd="0" destOrd="0" presId="urn:microsoft.com/office/officeart/2005/8/layout/cycle3"/>
    <dgm:cxn modelId="{425DDCFF-4BD8-48A9-A6DC-66774208B72D}" type="presParOf" srcId="{0AE42CFF-9004-4634-B86C-53EB24E92139}" destId="{4B2C4CC9-7EFA-4AEF-826E-305B8AD70AAC}" srcOrd="0" destOrd="0" presId="urn:microsoft.com/office/officeart/2005/8/layout/cycle3"/>
    <dgm:cxn modelId="{11F7A537-3418-45A9-A1E2-4FBC2F97AE17}" type="presParOf" srcId="{4B2C4CC9-7EFA-4AEF-826E-305B8AD70AAC}" destId="{7622325E-1EF1-4573-BFAD-56186FC99BC0}" srcOrd="0" destOrd="0" presId="urn:microsoft.com/office/officeart/2005/8/layout/cycle3"/>
    <dgm:cxn modelId="{922947B9-B65E-4A59-A7A5-1BFE396ABFEE}" type="presParOf" srcId="{4B2C4CC9-7EFA-4AEF-826E-305B8AD70AAC}" destId="{B06CBC09-39B6-491A-AB21-2A581A5EC463}" srcOrd="1" destOrd="0" presId="urn:microsoft.com/office/officeart/2005/8/layout/cycle3"/>
    <dgm:cxn modelId="{B42CCEE3-0A30-4E65-B9B7-838B28330636}" type="presParOf" srcId="{4B2C4CC9-7EFA-4AEF-826E-305B8AD70AAC}" destId="{90C6C9FC-2220-4F11-A1BC-B99AB0747F16}" srcOrd="2" destOrd="0" presId="urn:microsoft.com/office/officeart/2005/8/layout/cycle3"/>
    <dgm:cxn modelId="{651F604E-B53D-4781-A64F-BC253D88167F}" type="presParOf" srcId="{4B2C4CC9-7EFA-4AEF-826E-305B8AD70AAC}" destId="{2B9B5EB3-B756-4175-841F-B392DEE4DB6A}" srcOrd="3" destOrd="0" presId="urn:microsoft.com/office/officeart/2005/8/layout/cycle3"/>
    <dgm:cxn modelId="{1578CF6E-7D73-40D2-B524-4A50130F63D0}" type="presParOf" srcId="{4B2C4CC9-7EFA-4AEF-826E-305B8AD70AAC}" destId="{9F89CDAF-E385-496C-BAE8-BF91BEED4594}" srcOrd="4" destOrd="0" presId="urn:microsoft.com/office/officeart/2005/8/layout/cycle3"/>
    <dgm:cxn modelId="{B7A9C69F-0EB7-4E4F-A20F-C43A825CD270}" type="presParOf" srcId="{4B2C4CC9-7EFA-4AEF-826E-305B8AD70AAC}" destId="{4709908E-E3F8-4421-A186-ECB3377F7FB6}" srcOrd="5" destOrd="0" presId="urn:microsoft.com/office/officeart/2005/8/layout/cycle3"/>
    <dgm:cxn modelId="{10F7D7E1-0E03-4D26-9302-375824278DB1}" type="presParOf" srcId="{4B2C4CC9-7EFA-4AEF-826E-305B8AD70AAC}" destId="{3063E5CF-87A8-44C4-BA6B-CF4435A789B9}"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378FE6-433F-4839-9163-7A4BA337C3FB}"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4E082302-5417-4363-AFD9-11695CCA220A}">
      <dgm:prSet/>
      <dgm:spPr/>
      <dgm:t>
        <a:bodyPr/>
        <a:lstStyle/>
        <a:p>
          <a:r>
            <a:rPr lang="en-US" dirty="0"/>
            <a:t>Articulate</a:t>
          </a:r>
        </a:p>
      </dgm:t>
    </dgm:pt>
    <dgm:pt modelId="{9AE82DA7-A35D-4825-B4F5-311C1553A375}" type="parTrans" cxnId="{62466A06-A596-4017-A65B-2A51BFD8C889}">
      <dgm:prSet/>
      <dgm:spPr/>
      <dgm:t>
        <a:bodyPr/>
        <a:lstStyle/>
        <a:p>
          <a:endParaRPr lang="en-US"/>
        </a:p>
      </dgm:t>
    </dgm:pt>
    <dgm:pt modelId="{F065DF9F-84B9-493C-99C9-F2CFA932CE09}" type="sibTrans" cxnId="{62466A06-A596-4017-A65B-2A51BFD8C889}">
      <dgm:prSet/>
      <dgm:spPr/>
      <dgm:t>
        <a:bodyPr/>
        <a:lstStyle/>
        <a:p>
          <a:endParaRPr lang="en-US"/>
        </a:p>
      </dgm:t>
    </dgm:pt>
    <dgm:pt modelId="{82DBAF90-6494-411A-94DB-A8249441B167}">
      <dgm:prSet custT="1"/>
      <dgm:spPr/>
      <dgm:t>
        <a:bodyPr/>
        <a:lstStyle/>
        <a:p>
          <a:r>
            <a:rPr lang="en-US" sz="2000" dirty="0"/>
            <a:t>Articulate your current and planned needs for assessment scores and data</a:t>
          </a:r>
        </a:p>
      </dgm:t>
    </dgm:pt>
    <dgm:pt modelId="{90B29ADB-A218-4512-9D33-70ECB724EE1A}" type="parTrans" cxnId="{7D2BA7A3-5A6E-4740-A97B-08597778989C}">
      <dgm:prSet/>
      <dgm:spPr/>
      <dgm:t>
        <a:bodyPr/>
        <a:lstStyle/>
        <a:p>
          <a:endParaRPr lang="en-US"/>
        </a:p>
      </dgm:t>
    </dgm:pt>
    <dgm:pt modelId="{75AD557D-5338-4CC8-B405-EFE64AC02734}" type="sibTrans" cxnId="{7D2BA7A3-5A6E-4740-A97B-08597778989C}">
      <dgm:prSet/>
      <dgm:spPr/>
      <dgm:t>
        <a:bodyPr/>
        <a:lstStyle/>
        <a:p>
          <a:endParaRPr lang="en-US"/>
        </a:p>
      </dgm:t>
    </dgm:pt>
    <dgm:pt modelId="{9314B8A0-1E18-4499-96D7-1987D44F51FE}">
      <dgm:prSet/>
      <dgm:spPr/>
      <dgm:t>
        <a:bodyPr/>
        <a:lstStyle/>
        <a:p>
          <a:r>
            <a:rPr lang="en-US" dirty="0"/>
            <a:t>Identify</a:t>
          </a:r>
        </a:p>
      </dgm:t>
    </dgm:pt>
    <dgm:pt modelId="{335825C2-D7C0-400D-B6E7-398653ADA165}" type="parTrans" cxnId="{88C9AC6D-B4A8-4FEB-99E4-2346E08A6B9F}">
      <dgm:prSet/>
      <dgm:spPr/>
      <dgm:t>
        <a:bodyPr/>
        <a:lstStyle/>
        <a:p>
          <a:endParaRPr lang="en-US"/>
        </a:p>
      </dgm:t>
    </dgm:pt>
    <dgm:pt modelId="{FC0EEAE1-31BA-4B0F-8782-9270442BA2BE}" type="sibTrans" cxnId="{88C9AC6D-B4A8-4FEB-99E4-2346E08A6B9F}">
      <dgm:prSet/>
      <dgm:spPr/>
      <dgm:t>
        <a:bodyPr/>
        <a:lstStyle/>
        <a:p>
          <a:endParaRPr lang="en-US"/>
        </a:p>
      </dgm:t>
    </dgm:pt>
    <dgm:pt modelId="{70C73B32-2DDF-49F9-A97C-82969171998A}">
      <dgm:prSet custT="1"/>
      <dgm:spPr/>
      <dgm:t>
        <a:bodyPr/>
        <a:lstStyle/>
        <a:p>
          <a:r>
            <a:rPr lang="en-US" sz="2000" dirty="0"/>
            <a:t>Identify all current and planned assessments </a:t>
          </a:r>
        </a:p>
      </dgm:t>
    </dgm:pt>
    <dgm:pt modelId="{661DF85A-034A-4212-8ED8-F4D029CE116E}" type="parTrans" cxnId="{A912E210-AA2E-4ED6-98CE-C2C3833E192B}">
      <dgm:prSet/>
      <dgm:spPr/>
      <dgm:t>
        <a:bodyPr/>
        <a:lstStyle/>
        <a:p>
          <a:endParaRPr lang="en-US"/>
        </a:p>
      </dgm:t>
    </dgm:pt>
    <dgm:pt modelId="{63F7D54B-BFE7-4770-B699-356E2EA2E9EF}" type="sibTrans" cxnId="{A912E210-AA2E-4ED6-98CE-C2C3833E192B}">
      <dgm:prSet/>
      <dgm:spPr/>
      <dgm:t>
        <a:bodyPr/>
        <a:lstStyle/>
        <a:p>
          <a:endParaRPr lang="en-US"/>
        </a:p>
      </dgm:t>
    </dgm:pt>
    <dgm:pt modelId="{FA5114E4-964F-4550-9CE2-490B10C5E76C}">
      <dgm:prSet/>
      <dgm:spPr/>
      <dgm:t>
        <a:bodyPr/>
        <a:lstStyle/>
        <a:p>
          <a:r>
            <a:rPr lang="en-US" dirty="0"/>
            <a:t>Gather</a:t>
          </a:r>
        </a:p>
      </dgm:t>
    </dgm:pt>
    <dgm:pt modelId="{F41A00D1-A0C7-4D02-86E2-7D629CC6498F}" type="parTrans" cxnId="{BF099BCA-B3B6-4208-B6BE-2E16620DE42E}">
      <dgm:prSet/>
      <dgm:spPr/>
      <dgm:t>
        <a:bodyPr/>
        <a:lstStyle/>
        <a:p>
          <a:endParaRPr lang="en-US"/>
        </a:p>
      </dgm:t>
    </dgm:pt>
    <dgm:pt modelId="{E0FDD924-DA82-4439-AC32-518E2AA81316}" type="sibTrans" cxnId="{BF099BCA-B3B6-4208-B6BE-2E16620DE42E}">
      <dgm:prSet/>
      <dgm:spPr/>
      <dgm:t>
        <a:bodyPr/>
        <a:lstStyle/>
        <a:p>
          <a:endParaRPr lang="en-US"/>
        </a:p>
      </dgm:t>
    </dgm:pt>
    <dgm:pt modelId="{7E3F799E-74DC-42F3-8A4C-777A5662C6DA}">
      <dgm:prSet custT="1"/>
      <dgm:spPr/>
      <dgm:t>
        <a:bodyPr/>
        <a:lstStyle/>
        <a:p>
          <a:r>
            <a:rPr lang="en-US" sz="2000" dirty="0"/>
            <a:t>Gather and evaluate the evidence for each assessment</a:t>
          </a:r>
        </a:p>
      </dgm:t>
    </dgm:pt>
    <dgm:pt modelId="{6EA6106C-4704-4476-AB13-B17464A4D3A5}" type="parTrans" cxnId="{911A9C6F-3AF7-4E02-998F-C52968FFCB16}">
      <dgm:prSet/>
      <dgm:spPr/>
      <dgm:t>
        <a:bodyPr/>
        <a:lstStyle/>
        <a:p>
          <a:endParaRPr lang="en-US"/>
        </a:p>
      </dgm:t>
    </dgm:pt>
    <dgm:pt modelId="{CF5BDE11-5C23-4626-B601-F99EFB86396F}" type="sibTrans" cxnId="{911A9C6F-3AF7-4E02-998F-C52968FFCB16}">
      <dgm:prSet/>
      <dgm:spPr/>
      <dgm:t>
        <a:bodyPr/>
        <a:lstStyle/>
        <a:p>
          <a:endParaRPr lang="en-US"/>
        </a:p>
      </dgm:t>
    </dgm:pt>
    <dgm:pt modelId="{5B6829CA-88FB-42FA-8FC6-270435F0DC0F}">
      <dgm:prSet/>
      <dgm:spPr/>
      <dgm:t>
        <a:bodyPr/>
        <a:lstStyle/>
        <a:p>
          <a:r>
            <a:rPr lang="en-US" dirty="0"/>
            <a:t>Review</a:t>
          </a:r>
        </a:p>
      </dgm:t>
    </dgm:pt>
    <dgm:pt modelId="{043903E8-44DB-4E16-9518-ECFCA3F42459}" type="parTrans" cxnId="{2FFC7437-4D71-42C9-B0E6-F273793C09F5}">
      <dgm:prSet/>
      <dgm:spPr/>
      <dgm:t>
        <a:bodyPr/>
        <a:lstStyle/>
        <a:p>
          <a:endParaRPr lang="en-US"/>
        </a:p>
      </dgm:t>
    </dgm:pt>
    <dgm:pt modelId="{F4097F55-60C8-4458-9B9A-6A1F3D933375}" type="sibTrans" cxnId="{2FFC7437-4D71-42C9-B0E6-F273793C09F5}">
      <dgm:prSet/>
      <dgm:spPr/>
      <dgm:t>
        <a:bodyPr/>
        <a:lstStyle/>
        <a:p>
          <a:endParaRPr lang="en-US"/>
        </a:p>
      </dgm:t>
    </dgm:pt>
    <dgm:pt modelId="{0ED1B873-F201-4A54-8A26-3817E70A2A7D}">
      <dgm:prSet custT="1"/>
      <dgm:spPr/>
      <dgm:t>
        <a:bodyPr/>
        <a:lstStyle/>
        <a:p>
          <a:r>
            <a:rPr lang="en-US" sz="2000" dirty="0"/>
            <a:t>Review the evidence across assessments</a:t>
          </a:r>
        </a:p>
      </dgm:t>
    </dgm:pt>
    <dgm:pt modelId="{7CE3B670-557B-4809-ADDB-30281DD2ED8B}" type="parTrans" cxnId="{13C4C6C1-A341-42A8-9071-C427BEB45357}">
      <dgm:prSet/>
      <dgm:spPr/>
      <dgm:t>
        <a:bodyPr/>
        <a:lstStyle/>
        <a:p>
          <a:endParaRPr lang="en-US"/>
        </a:p>
      </dgm:t>
    </dgm:pt>
    <dgm:pt modelId="{B54687E8-EEDF-4C42-BF09-BCFD9EEA5F96}" type="sibTrans" cxnId="{13C4C6C1-A341-42A8-9071-C427BEB45357}">
      <dgm:prSet/>
      <dgm:spPr/>
      <dgm:t>
        <a:bodyPr/>
        <a:lstStyle/>
        <a:p>
          <a:endParaRPr lang="en-US"/>
        </a:p>
      </dgm:t>
    </dgm:pt>
    <dgm:pt modelId="{6BD0ED38-61C0-4D7E-81E1-4308C06A5974}" type="pres">
      <dgm:prSet presAssocID="{DE378FE6-433F-4839-9163-7A4BA337C3FB}" presName="Name0" presStyleCnt="0">
        <dgm:presLayoutVars>
          <dgm:dir/>
          <dgm:animLvl val="lvl"/>
          <dgm:resizeHandles val="exact"/>
        </dgm:presLayoutVars>
      </dgm:prSet>
      <dgm:spPr/>
    </dgm:pt>
    <dgm:pt modelId="{C450C2E4-6DED-47C1-81F7-5466DB22CE21}" type="pres">
      <dgm:prSet presAssocID="{5B6829CA-88FB-42FA-8FC6-270435F0DC0F}" presName="boxAndChildren" presStyleCnt="0"/>
      <dgm:spPr/>
    </dgm:pt>
    <dgm:pt modelId="{E538A45A-3F1E-4B00-9E0D-AF7EDBBB14ED}" type="pres">
      <dgm:prSet presAssocID="{5B6829CA-88FB-42FA-8FC6-270435F0DC0F}" presName="parentTextBox" presStyleLbl="alignNode1" presStyleIdx="0" presStyleCnt="4"/>
      <dgm:spPr/>
    </dgm:pt>
    <dgm:pt modelId="{FD362DCF-016B-4BEA-A9FA-E8CBBC29F797}" type="pres">
      <dgm:prSet presAssocID="{5B6829CA-88FB-42FA-8FC6-270435F0DC0F}" presName="descendantBox" presStyleLbl="bgAccFollowNode1" presStyleIdx="0" presStyleCnt="4"/>
      <dgm:spPr/>
    </dgm:pt>
    <dgm:pt modelId="{FEE91887-449C-47D5-AF58-2577473FCCC7}" type="pres">
      <dgm:prSet presAssocID="{E0FDD924-DA82-4439-AC32-518E2AA81316}" presName="sp" presStyleCnt="0"/>
      <dgm:spPr/>
    </dgm:pt>
    <dgm:pt modelId="{416DEEA3-52B9-46CE-8A2E-BCA462BBF064}" type="pres">
      <dgm:prSet presAssocID="{FA5114E4-964F-4550-9CE2-490B10C5E76C}" presName="arrowAndChildren" presStyleCnt="0"/>
      <dgm:spPr/>
    </dgm:pt>
    <dgm:pt modelId="{6B043396-CA31-4211-9D89-674FA22C7B10}" type="pres">
      <dgm:prSet presAssocID="{FA5114E4-964F-4550-9CE2-490B10C5E76C}" presName="parentTextArrow" presStyleLbl="node1" presStyleIdx="0" presStyleCnt="0"/>
      <dgm:spPr/>
    </dgm:pt>
    <dgm:pt modelId="{9B4C7BC6-8C29-4002-84BA-08D82A0549AC}" type="pres">
      <dgm:prSet presAssocID="{FA5114E4-964F-4550-9CE2-490B10C5E76C}" presName="arrow" presStyleLbl="alignNode1" presStyleIdx="1" presStyleCnt="4"/>
      <dgm:spPr/>
    </dgm:pt>
    <dgm:pt modelId="{F42C42CF-39FD-44E0-B521-E0C4D66DBBC0}" type="pres">
      <dgm:prSet presAssocID="{FA5114E4-964F-4550-9CE2-490B10C5E76C}" presName="descendantArrow" presStyleLbl="bgAccFollowNode1" presStyleIdx="1" presStyleCnt="4"/>
      <dgm:spPr/>
    </dgm:pt>
    <dgm:pt modelId="{2BDA1C54-6216-4926-896D-AADE77FFD295}" type="pres">
      <dgm:prSet presAssocID="{FC0EEAE1-31BA-4B0F-8782-9270442BA2BE}" presName="sp" presStyleCnt="0"/>
      <dgm:spPr/>
    </dgm:pt>
    <dgm:pt modelId="{9B32DE5B-E1A6-4B77-A5DF-D33A4F8A9A24}" type="pres">
      <dgm:prSet presAssocID="{9314B8A0-1E18-4499-96D7-1987D44F51FE}" presName="arrowAndChildren" presStyleCnt="0"/>
      <dgm:spPr/>
    </dgm:pt>
    <dgm:pt modelId="{AEEAEF9A-DF41-496D-B6DC-A8667903F226}" type="pres">
      <dgm:prSet presAssocID="{9314B8A0-1E18-4499-96D7-1987D44F51FE}" presName="parentTextArrow" presStyleLbl="node1" presStyleIdx="0" presStyleCnt="0"/>
      <dgm:spPr/>
    </dgm:pt>
    <dgm:pt modelId="{CB436C3D-54C7-447B-97B2-D068CB7E5626}" type="pres">
      <dgm:prSet presAssocID="{9314B8A0-1E18-4499-96D7-1987D44F51FE}" presName="arrow" presStyleLbl="alignNode1" presStyleIdx="2" presStyleCnt="4"/>
      <dgm:spPr/>
    </dgm:pt>
    <dgm:pt modelId="{10D06F70-E525-4D30-A144-CCBA72B303F8}" type="pres">
      <dgm:prSet presAssocID="{9314B8A0-1E18-4499-96D7-1987D44F51FE}" presName="descendantArrow" presStyleLbl="bgAccFollowNode1" presStyleIdx="2" presStyleCnt="4"/>
      <dgm:spPr/>
    </dgm:pt>
    <dgm:pt modelId="{39E4EC90-B56D-481F-9AB3-90324613E9F7}" type="pres">
      <dgm:prSet presAssocID="{F065DF9F-84B9-493C-99C9-F2CFA932CE09}" presName="sp" presStyleCnt="0"/>
      <dgm:spPr/>
    </dgm:pt>
    <dgm:pt modelId="{F6EF50E7-08A2-473C-84D6-60EF55712452}" type="pres">
      <dgm:prSet presAssocID="{4E082302-5417-4363-AFD9-11695CCA220A}" presName="arrowAndChildren" presStyleCnt="0"/>
      <dgm:spPr/>
    </dgm:pt>
    <dgm:pt modelId="{3F8E236C-D37E-4EF8-A640-EB3F2E4B654C}" type="pres">
      <dgm:prSet presAssocID="{4E082302-5417-4363-AFD9-11695CCA220A}" presName="parentTextArrow" presStyleLbl="node1" presStyleIdx="0" presStyleCnt="0"/>
      <dgm:spPr/>
    </dgm:pt>
    <dgm:pt modelId="{96042657-B118-4869-AA12-6231B99CE784}" type="pres">
      <dgm:prSet presAssocID="{4E082302-5417-4363-AFD9-11695CCA220A}" presName="arrow" presStyleLbl="alignNode1" presStyleIdx="3" presStyleCnt="4" custLinFactNeighborX="-2192" custLinFactNeighborY="-12089"/>
      <dgm:spPr/>
    </dgm:pt>
    <dgm:pt modelId="{57D6E591-B600-43AB-9C1A-0E3404982E75}" type="pres">
      <dgm:prSet presAssocID="{4E082302-5417-4363-AFD9-11695CCA220A}" presName="descendantArrow" presStyleLbl="bgAccFollowNode1" presStyleIdx="3" presStyleCnt="4"/>
      <dgm:spPr/>
    </dgm:pt>
  </dgm:ptLst>
  <dgm:cxnLst>
    <dgm:cxn modelId="{A7115D04-5E03-41DB-AFB4-65601CF14733}" type="presOf" srcId="{4E082302-5417-4363-AFD9-11695CCA220A}" destId="{96042657-B118-4869-AA12-6231B99CE784}" srcOrd="1" destOrd="0" presId="urn:microsoft.com/office/officeart/2016/7/layout/VerticalDownArrowProcess"/>
    <dgm:cxn modelId="{62466A06-A596-4017-A65B-2A51BFD8C889}" srcId="{DE378FE6-433F-4839-9163-7A4BA337C3FB}" destId="{4E082302-5417-4363-AFD9-11695CCA220A}" srcOrd="0" destOrd="0" parTransId="{9AE82DA7-A35D-4825-B4F5-311C1553A375}" sibTransId="{F065DF9F-84B9-493C-99C9-F2CFA932CE09}"/>
    <dgm:cxn modelId="{A912E210-AA2E-4ED6-98CE-C2C3833E192B}" srcId="{9314B8A0-1E18-4499-96D7-1987D44F51FE}" destId="{70C73B32-2DDF-49F9-A97C-82969171998A}" srcOrd="0" destOrd="0" parTransId="{661DF85A-034A-4212-8ED8-F4D029CE116E}" sibTransId="{63F7D54B-BFE7-4770-B699-356E2EA2E9EF}"/>
    <dgm:cxn modelId="{91C0C32B-EA02-4859-B798-A89713AB4DC8}" type="presOf" srcId="{7E3F799E-74DC-42F3-8A4C-777A5662C6DA}" destId="{F42C42CF-39FD-44E0-B521-E0C4D66DBBC0}" srcOrd="0" destOrd="0" presId="urn:microsoft.com/office/officeart/2016/7/layout/VerticalDownArrowProcess"/>
    <dgm:cxn modelId="{2FFC7437-4D71-42C9-B0E6-F273793C09F5}" srcId="{DE378FE6-433F-4839-9163-7A4BA337C3FB}" destId="{5B6829CA-88FB-42FA-8FC6-270435F0DC0F}" srcOrd="3" destOrd="0" parTransId="{043903E8-44DB-4E16-9518-ECFCA3F42459}" sibTransId="{F4097F55-60C8-4458-9B9A-6A1F3D933375}"/>
    <dgm:cxn modelId="{88C9AC6D-B4A8-4FEB-99E4-2346E08A6B9F}" srcId="{DE378FE6-433F-4839-9163-7A4BA337C3FB}" destId="{9314B8A0-1E18-4499-96D7-1987D44F51FE}" srcOrd="1" destOrd="0" parTransId="{335825C2-D7C0-400D-B6E7-398653ADA165}" sibTransId="{FC0EEAE1-31BA-4B0F-8782-9270442BA2BE}"/>
    <dgm:cxn modelId="{911A9C6F-3AF7-4E02-998F-C52968FFCB16}" srcId="{FA5114E4-964F-4550-9CE2-490B10C5E76C}" destId="{7E3F799E-74DC-42F3-8A4C-777A5662C6DA}" srcOrd="0" destOrd="0" parTransId="{6EA6106C-4704-4476-AB13-B17464A4D3A5}" sibTransId="{CF5BDE11-5C23-4626-B601-F99EFB86396F}"/>
    <dgm:cxn modelId="{194FB754-0253-45AD-9EDB-5C0878A5ABA6}" type="presOf" srcId="{FA5114E4-964F-4550-9CE2-490B10C5E76C}" destId="{6B043396-CA31-4211-9D89-674FA22C7B10}" srcOrd="0" destOrd="0" presId="urn:microsoft.com/office/officeart/2016/7/layout/VerticalDownArrowProcess"/>
    <dgm:cxn modelId="{C5CE1276-92C9-4E56-8326-C904730DA662}" type="presOf" srcId="{4E082302-5417-4363-AFD9-11695CCA220A}" destId="{3F8E236C-D37E-4EF8-A640-EB3F2E4B654C}" srcOrd="0" destOrd="0" presId="urn:microsoft.com/office/officeart/2016/7/layout/VerticalDownArrowProcess"/>
    <dgm:cxn modelId="{21DAFB81-B8CD-4729-B660-7BD6FAD91CDC}" type="presOf" srcId="{82DBAF90-6494-411A-94DB-A8249441B167}" destId="{57D6E591-B600-43AB-9C1A-0E3404982E75}" srcOrd="0" destOrd="0" presId="urn:microsoft.com/office/officeart/2016/7/layout/VerticalDownArrowProcess"/>
    <dgm:cxn modelId="{DB984388-1DDE-4E23-A676-9E48EF45CD6B}" type="presOf" srcId="{DE378FE6-433F-4839-9163-7A4BA337C3FB}" destId="{6BD0ED38-61C0-4D7E-81E1-4308C06A5974}" srcOrd="0" destOrd="0" presId="urn:microsoft.com/office/officeart/2016/7/layout/VerticalDownArrowProcess"/>
    <dgm:cxn modelId="{426BA4A3-06BE-497E-B503-3440C4A42C4C}" type="presOf" srcId="{70C73B32-2DDF-49F9-A97C-82969171998A}" destId="{10D06F70-E525-4D30-A144-CCBA72B303F8}" srcOrd="0" destOrd="0" presId="urn:microsoft.com/office/officeart/2016/7/layout/VerticalDownArrowProcess"/>
    <dgm:cxn modelId="{7D2BA7A3-5A6E-4740-A97B-08597778989C}" srcId="{4E082302-5417-4363-AFD9-11695CCA220A}" destId="{82DBAF90-6494-411A-94DB-A8249441B167}" srcOrd="0" destOrd="0" parTransId="{90B29ADB-A218-4512-9D33-70ECB724EE1A}" sibTransId="{75AD557D-5338-4CC8-B405-EFE64AC02734}"/>
    <dgm:cxn modelId="{0899EEB2-841F-4368-928F-2C7F7CD7020E}" type="presOf" srcId="{0ED1B873-F201-4A54-8A26-3817E70A2A7D}" destId="{FD362DCF-016B-4BEA-A9FA-E8CBBC29F797}" srcOrd="0" destOrd="0" presId="urn:microsoft.com/office/officeart/2016/7/layout/VerticalDownArrowProcess"/>
    <dgm:cxn modelId="{8DD319BA-F4B5-4FFC-AAFA-01F395954CE9}" type="presOf" srcId="{5B6829CA-88FB-42FA-8FC6-270435F0DC0F}" destId="{E538A45A-3F1E-4B00-9E0D-AF7EDBBB14ED}" srcOrd="0" destOrd="0" presId="urn:microsoft.com/office/officeart/2016/7/layout/VerticalDownArrowProcess"/>
    <dgm:cxn modelId="{13C4C6C1-A341-42A8-9071-C427BEB45357}" srcId="{5B6829CA-88FB-42FA-8FC6-270435F0DC0F}" destId="{0ED1B873-F201-4A54-8A26-3817E70A2A7D}" srcOrd="0" destOrd="0" parTransId="{7CE3B670-557B-4809-ADDB-30281DD2ED8B}" sibTransId="{B54687E8-EEDF-4C42-BF09-BCFD9EEA5F96}"/>
    <dgm:cxn modelId="{BF099BCA-B3B6-4208-B6BE-2E16620DE42E}" srcId="{DE378FE6-433F-4839-9163-7A4BA337C3FB}" destId="{FA5114E4-964F-4550-9CE2-490B10C5E76C}" srcOrd="2" destOrd="0" parTransId="{F41A00D1-A0C7-4D02-86E2-7D629CC6498F}" sibTransId="{E0FDD924-DA82-4439-AC32-518E2AA81316}"/>
    <dgm:cxn modelId="{BD72E3E4-F18C-4C8D-BB09-BA4898A9B974}" type="presOf" srcId="{9314B8A0-1E18-4499-96D7-1987D44F51FE}" destId="{AEEAEF9A-DF41-496D-B6DC-A8667903F226}" srcOrd="0" destOrd="0" presId="urn:microsoft.com/office/officeart/2016/7/layout/VerticalDownArrowProcess"/>
    <dgm:cxn modelId="{4D50BEEC-8AC4-4AEB-84A0-F5B9B3EA79F9}" type="presOf" srcId="{9314B8A0-1E18-4499-96D7-1987D44F51FE}" destId="{CB436C3D-54C7-447B-97B2-D068CB7E5626}" srcOrd="1" destOrd="0" presId="urn:microsoft.com/office/officeart/2016/7/layout/VerticalDownArrowProcess"/>
    <dgm:cxn modelId="{68D1CCF6-7FD1-4CB3-B371-F618850C4CE4}" type="presOf" srcId="{FA5114E4-964F-4550-9CE2-490B10C5E76C}" destId="{9B4C7BC6-8C29-4002-84BA-08D82A0549AC}" srcOrd="1" destOrd="0" presId="urn:microsoft.com/office/officeart/2016/7/layout/VerticalDownArrowProcess"/>
    <dgm:cxn modelId="{B00C6C53-4F85-4DBB-95DF-99FF5B4A6BF2}" type="presParOf" srcId="{6BD0ED38-61C0-4D7E-81E1-4308C06A5974}" destId="{C450C2E4-6DED-47C1-81F7-5466DB22CE21}" srcOrd="0" destOrd="0" presId="urn:microsoft.com/office/officeart/2016/7/layout/VerticalDownArrowProcess"/>
    <dgm:cxn modelId="{6095DB0D-31F6-4185-A1A2-A2284F44387B}" type="presParOf" srcId="{C450C2E4-6DED-47C1-81F7-5466DB22CE21}" destId="{E538A45A-3F1E-4B00-9E0D-AF7EDBBB14ED}" srcOrd="0" destOrd="0" presId="urn:microsoft.com/office/officeart/2016/7/layout/VerticalDownArrowProcess"/>
    <dgm:cxn modelId="{6EBB971D-0B42-4E12-8527-6D09C02AE6E3}" type="presParOf" srcId="{C450C2E4-6DED-47C1-81F7-5466DB22CE21}" destId="{FD362DCF-016B-4BEA-A9FA-E8CBBC29F797}" srcOrd="1" destOrd="0" presId="urn:microsoft.com/office/officeart/2016/7/layout/VerticalDownArrowProcess"/>
    <dgm:cxn modelId="{46AF72AD-141A-46B6-BC62-58940BF51DF7}" type="presParOf" srcId="{6BD0ED38-61C0-4D7E-81E1-4308C06A5974}" destId="{FEE91887-449C-47D5-AF58-2577473FCCC7}" srcOrd="1" destOrd="0" presId="urn:microsoft.com/office/officeart/2016/7/layout/VerticalDownArrowProcess"/>
    <dgm:cxn modelId="{66E550F5-0AAD-4E4B-A6FF-F17B104A5C4F}" type="presParOf" srcId="{6BD0ED38-61C0-4D7E-81E1-4308C06A5974}" destId="{416DEEA3-52B9-46CE-8A2E-BCA462BBF064}" srcOrd="2" destOrd="0" presId="urn:microsoft.com/office/officeart/2016/7/layout/VerticalDownArrowProcess"/>
    <dgm:cxn modelId="{908FB8F0-6BE8-47F9-BA7B-EB13732AD29F}" type="presParOf" srcId="{416DEEA3-52B9-46CE-8A2E-BCA462BBF064}" destId="{6B043396-CA31-4211-9D89-674FA22C7B10}" srcOrd="0" destOrd="0" presId="urn:microsoft.com/office/officeart/2016/7/layout/VerticalDownArrowProcess"/>
    <dgm:cxn modelId="{DC412229-E7F7-45FE-8F69-8E3AA1061690}" type="presParOf" srcId="{416DEEA3-52B9-46CE-8A2E-BCA462BBF064}" destId="{9B4C7BC6-8C29-4002-84BA-08D82A0549AC}" srcOrd="1" destOrd="0" presId="urn:microsoft.com/office/officeart/2016/7/layout/VerticalDownArrowProcess"/>
    <dgm:cxn modelId="{63CAF432-1F49-4485-A799-F6489C4393D2}" type="presParOf" srcId="{416DEEA3-52B9-46CE-8A2E-BCA462BBF064}" destId="{F42C42CF-39FD-44E0-B521-E0C4D66DBBC0}" srcOrd="2" destOrd="0" presId="urn:microsoft.com/office/officeart/2016/7/layout/VerticalDownArrowProcess"/>
    <dgm:cxn modelId="{38979B64-FAA3-49B6-B968-8674E4C2C6F0}" type="presParOf" srcId="{6BD0ED38-61C0-4D7E-81E1-4308C06A5974}" destId="{2BDA1C54-6216-4926-896D-AADE77FFD295}" srcOrd="3" destOrd="0" presId="urn:microsoft.com/office/officeart/2016/7/layout/VerticalDownArrowProcess"/>
    <dgm:cxn modelId="{5AE6F31D-03B4-4A2B-8CE8-7253AD628A52}" type="presParOf" srcId="{6BD0ED38-61C0-4D7E-81E1-4308C06A5974}" destId="{9B32DE5B-E1A6-4B77-A5DF-D33A4F8A9A24}" srcOrd="4" destOrd="0" presId="urn:microsoft.com/office/officeart/2016/7/layout/VerticalDownArrowProcess"/>
    <dgm:cxn modelId="{336AF809-52AC-44C3-860C-99D85954E375}" type="presParOf" srcId="{9B32DE5B-E1A6-4B77-A5DF-D33A4F8A9A24}" destId="{AEEAEF9A-DF41-496D-B6DC-A8667903F226}" srcOrd="0" destOrd="0" presId="urn:microsoft.com/office/officeart/2016/7/layout/VerticalDownArrowProcess"/>
    <dgm:cxn modelId="{C0788ADE-2668-46AD-96DB-D175A371AA4E}" type="presParOf" srcId="{9B32DE5B-E1A6-4B77-A5DF-D33A4F8A9A24}" destId="{CB436C3D-54C7-447B-97B2-D068CB7E5626}" srcOrd="1" destOrd="0" presId="urn:microsoft.com/office/officeart/2016/7/layout/VerticalDownArrowProcess"/>
    <dgm:cxn modelId="{9EF71253-A42B-4289-B74A-D189B30216E4}" type="presParOf" srcId="{9B32DE5B-E1A6-4B77-A5DF-D33A4F8A9A24}" destId="{10D06F70-E525-4D30-A144-CCBA72B303F8}" srcOrd="2" destOrd="0" presId="urn:microsoft.com/office/officeart/2016/7/layout/VerticalDownArrowProcess"/>
    <dgm:cxn modelId="{984E9319-CD0B-4416-90F0-B4541B609C45}" type="presParOf" srcId="{6BD0ED38-61C0-4D7E-81E1-4308C06A5974}" destId="{39E4EC90-B56D-481F-9AB3-90324613E9F7}" srcOrd="5" destOrd="0" presId="urn:microsoft.com/office/officeart/2016/7/layout/VerticalDownArrowProcess"/>
    <dgm:cxn modelId="{F49F27DE-8F7C-4995-87A9-F1D78BF49147}" type="presParOf" srcId="{6BD0ED38-61C0-4D7E-81E1-4308C06A5974}" destId="{F6EF50E7-08A2-473C-84D6-60EF55712452}" srcOrd="6" destOrd="0" presId="urn:microsoft.com/office/officeart/2016/7/layout/VerticalDownArrowProcess"/>
    <dgm:cxn modelId="{017A8B35-56F8-4BA7-9CB9-AC34668A1D88}" type="presParOf" srcId="{F6EF50E7-08A2-473C-84D6-60EF55712452}" destId="{3F8E236C-D37E-4EF8-A640-EB3F2E4B654C}" srcOrd="0" destOrd="0" presId="urn:microsoft.com/office/officeart/2016/7/layout/VerticalDownArrowProcess"/>
    <dgm:cxn modelId="{A6F2ACF2-1991-44BF-9FA1-440AB673A20F}" type="presParOf" srcId="{F6EF50E7-08A2-473C-84D6-60EF55712452}" destId="{96042657-B118-4869-AA12-6231B99CE784}" srcOrd="1" destOrd="0" presId="urn:microsoft.com/office/officeart/2016/7/layout/VerticalDownArrowProcess"/>
    <dgm:cxn modelId="{50E3A676-9CF5-4C67-9740-5D883331F2C1}" type="presParOf" srcId="{F6EF50E7-08A2-473C-84D6-60EF55712452}" destId="{57D6E591-B600-43AB-9C1A-0E3404982E75}"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BC09-39B6-491A-AB21-2A581A5EC463}">
      <dsp:nvSpPr>
        <dsp:cNvPr id="0" name=""/>
        <dsp:cNvSpPr/>
      </dsp:nvSpPr>
      <dsp:spPr>
        <a:xfrm>
          <a:off x="902800" y="-3592"/>
          <a:ext cx="3680799" cy="3680799"/>
        </a:xfrm>
        <a:prstGeom prst="circularArrow">
          <a:avLst>
            <a:gd name="adj1" fmla="val 5274"/>
            <a:gd name="adj2" fmla="val 312630"/>
            <a:gd name="adj3" fmla="val 14279953"/>
            <a:gd name="adj4" fmla="val 17096758"/>
            <a:gd name="adj5" fmla="val 5477"/>
          </a:avLst>
        </a:prstGeom>
        <a:solidFill>
          <a:schemeClr val="accent1">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7622325E-1EF1-4573-BFAD-56186FC99BC0}">
      <dsp:nvSpPr>
        <dsp:cNvPr id="0" name=""/>
        <dsp:cNvSpPr/>
      </dsp:nvSpPr>
      <dsp:spPr>
        <a:xfrm>
          <a:off x="2064097" y="1668"/>
          <a:ext cx="1358205" cy="679102"/>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Design and development</a:t>
          </a:r>
        </a:p>
      </dsp:txBody>
      <dsp:txXfrm>
        <a:off x="2097248" y="34819"/>
        <a:ext cx="1291903" cy="612800"/>
      </dsp:txXfrm>
    </dsp:sp>
    <dsp:sp modelId="{90C6C9FC-2220-4F11-A1BC-B99AB0747F16}">
      <dsp:nvSpPr>
        <dsp:cNvPr id="0" name=""/>
        <dsp:cNvSpPr/>
      </dsp:nvSpPr>
      <dsp:spPr>
        <a:xfrm>
          <a:off x="3357267" y="748280"/>
          <a:ext cx="1358205" cy="679102"/>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Administration</a:t>
          </a:r>
        </a:p>
      </dsp:txBody>
      <dsp:txXfrm>
        <a:off x="3390418" y="781431"/>
        <a:ext cx="1291903" cy="612800"/>
      </dsp:txXfrm>
    </dsp:sp>
    <dsp:sp modelId="{2B9B5EB3-B756-4175-841F-B392DEE4DB6A}">
      <dsp:nvSpPr>
        <dsp:cNvPr id="0" name=""/>
        <dsp:cNvSpPr/>
      </dsp:nvSpPr>
      <dsp:spPr>
        <a:xfrm>
          <a:off x="3357267" y="2241505"/>
          <a:ext cx="1358205" cy="679102"/>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Scoring</a:t>
          </a:r>
        </a:p>
      </dsp:txBody>
      <dsp:txXfrm>
        <a:off x="3390418" y="2274656"/>
        <a:ext cx="1291903" cy="612800"/>
      </dsp:txXfrm>
    </dsp:sp>
    <dsp:sp modelId="{9F89CDAF-E385-496C-BAE8-BF91BEED4594}">
      <dsp:nvSpPr>
        <dsp:cNvPr id="0" name=""/>
        <dsp:cNvSpPr/>
      </dsp:nvSpPr>
      <dsp:spPr>
        <a:xfrm>
          <a:off x="2064097" y="2988118"/>
          <a:ext cx="1358205" cy="679102"/>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Analysis</a:t>
          </a:r>
        </a:p>
      </dsp:txBody>
      <dsp:txXfrm>
        <a:off x="2097248" y="3021269"/>
        <a:ext cx="1291903" cy="612800"/>
      </dsp:txXfrm>
    </dsp:sp>
    <dsp:sp modelId="{4709908E-E3F8-4421-A186-ECB3377F7FB6}">
      <dsp:nvSpPr>
        <dsp:cNvPr id="0" name=""/>
        <dsp:cNvSpPr/>
      </dsp:nvSpPr>
      <dsp:spPr>
        <a:xfrm>
          <a:off x="770926" y="2241505"/>
          <a:ext cx="1358205" cy="679102"/>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Reporting</a:t>
          </a:r>
        </a:p>
      </dsp:txBody>
      <dsp:txXfrm>
        <a:off x="804077" y="2274656"/>
        <a:ext cx="1291903" cy="612800"/>
      </dsp:txXfrm>
    </dsp:sp>
    <dsp:sp modelId="{3063E5CF-87A8-44C4-BA6B-CF4435A789B9}">
      <dsp:nvSpPr>
        <dsp:cNvPr id="0" name=""/>
        <dsp:cNvSpPr/>
      </dsp:nvSpPr>
      <dsp:spPr>
        <a:xfrm>
          <a:off x="770926" y="748280"/>
          <a:ext cx="1358205" cy="679102"/>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Use of Scores</a:t>
          </a:r>
        </a:p>
      </dsp:txBody>
      <dsp:txXfrm>
        <a:off x="804077" y="781431"/>
        <a:ext cx="1291903" cy="61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BC09-39B6-491A-AB21-2A581A5EC463}">
      <dsp:nvSpPr>
        <dsp:cNvPr id="0" name=""/>
        <dsp:cNvSpPr/>
      </dsp:nvSpPr>
      <dsp:spPr>
        <a:xfrm>
          <a:off x="600662" y="-5222"/>
          <a:ext cx="3909216" cy="3909216"/>
        </a:xfrm>
        <a:prstGeom prst="circularArrow">
          <a:avLst>
            <a:gd name="adj1" fmla="val 5274"/>
            <a:gd name="adj2" fmla="val 312630"/>
            <a:gd name="adj3" fmla="val 14291919"/>
            <a:gd name="adj4" fmla="val 17089788"/>
            <a:gd name="adj5" fmla="val 5477"/>
          </a:avLst>
        </a:prstGeom>
        <a:solidFill>
          <a:schemeClr val="accent1">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7622325E-1EF1-4573-BFAD-56186FC99BC0}">
      <dsp:nvSpPr>
        <dsp:cNvPr id="0" name=""/>
        <dsp:cNvSpPr/>
      </dsp:nvSpPr>
      <dsp:spPr>
        <a:xfrm>
          <a:off x="1839096" y="607"/>
          <a:ext cx="1432348" cy="716174"/>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Design and development</a:t>
          </a:r>
        </a:p>
      </dsp:txBody>
      <dsp:txXfrm>
        <a:off x="1874057" y="35568"/>
        <a:ext cx="1362426" cy="646252"/>
      </dsp:txXfrm>
    </dsp:sp>
    <dsp:sp modelId="{90C6C9FC-2220-4F11-A1BC-B99AB0747F16}">
      <dsp:nvSpPr>
        <dsp:cNvPr id="0" name=""/>
        <dsp:cNvSpPr/>
      </dsp:nvSpPr>
      <dsp:spPr>
        <a:xfrm>
          <a:off x="3212516" y="793552"/>
          <a:ext cx="1432348" cy="716174"/>
        </a:xfrm>
        <a:prstGeom prst="roundRect">
          <a:avLst/>
        </a:prstGeom>
        <a:solidFill>
          <a:schemeClr val="accent1">
            <a:lumMod val="40000"/>
            <a:lumOff val="60000"/>
            <a:alpha val="3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Administration</a:t>
          </a:r>
        </a:p>
      </dsp:txBody>
      <dsp:txXfrm>
        <a:off x="3247477" y="828513"/>
        <a:ext cx="1362426" cy="646252"/>
      </dsp:txXfrm>
    </dsp:sp>
    <dsp:sp modelId="{2B9B5EB3-B756-4175-841F-B392DEE4DB6A}">
      <dsp:nvSpPr>
        <dsp:cNvPr id="0" name=""/>
        <dsp:cNvSpPr/>
      </dsp:nvSpPr>
      <dsp:spPr>
        <a:xfrm>
          <a:off x="3212516" y="2379441"/>
          <a:ext cx="1432348" cy="716174"/>
        </a:xfrm>
        <a:prstGeom prst="roundRect">
          <a:avLst/>
        </a:prstGeom>
        <a:solidFill>
          <a:schemeClr val="accent1">
            <a:lumMod val="40000"/>
            <a:lumOff val="60000"/>
            <a:alpha val="3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Scoring</a:t>
          </a:r>
        </a:p>
      </dsp:txBody>
      <dsp:txXfrm>
        <a:off x="3247477" y="2414402"/>
        <a:ext cx="1362426" cy="646252"/>
      </dsp:txXfrm>
    </dsp:sp>
    <dsp:sp modelId="{9F89CDAF-E385-496C-BAE8-BF91BEED4594}">
      <dsp:nvSpPr>
        <dsp:cNvPr id="0" name=""/>
        <dsp:cNvSpPr/>
      </dsp:nvSpPr>
      <dsp:spPr>
        <a:xfrm>
          <a:off x="1839096" y="3172385"/>
          <a:ext cx="1432348" cy="716174"/>
        </a:xfrm>
        <a:prstGeom prst="roundRect">
          <a:avLst/>
        </a:prstGeom>
        <a:solidFill>
          <a:schemeClr val="accent1">
            <a:lumMod val="40000"/>
            <a:lumOff val="60000"/>
            <a:alpha val="3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Analysis</a:t>
          </a:r>
        </a:p>
      </dsp:txBody>
      <dsp:txXfrm>
        <a:off x="1874057" y="3207346"/>
        <a:ext cx="1362426" cy="646252"/>
      </dsp:txXfrm>
    </dsp:sp>
    <dsp:sp modelId="{4709908E-E3F8-4421-A186-ECB3377F7FB6}">
      <dsp:nvSpPr>
        <dsp:cNvPr id="0" name=""/>
        <dsp:cNvSpPr/>
      </dsp:nvSpPr>
      <dsp:spPr>
        <a:xfrm>
          <a:off x="465675" y="2379441"/>
          <a:ext cx="1432348" cy="716174"/>
        </a:xfrm>
        <a:prstGeom prst="roundRect">
          <a:avLst/>
        </a:prstGeom>
        <a:solidFill>
          <a:schemeClr val="accent1">
            <a:lumMod val="40000"/>
            <a:lumOff val="60000"/>
            <a:alpha val="3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Reporting</a:t>
          </a:r>
        </a:p>
      </dsp:txBody>
      <dsp:txXfrm>
        <a:off x="500636" y="2414402"/>
        <a:ext cx="1362426" cy="646252"/>
      </dsp:txXfrm>
    </dsp:sp>
    <dsp:sp modelId="{3063E5CF-87A8-44C4-BA6B-CF4435A789B9}">
      <dsp:nvSpPr>
        <dsp:cNvPr id="0" name=""/>
        <dsp:cNvSpPr/>
      </dsp:nvSpPr>
      <dsp:spPr>
        <a:xfrm>
          <a:off x="465675" y="793552"/>
          <a:ext cx="1432348" cy="716174"/>
        </a:xfrm>
        <a:prstGeom prst="roundRect">
          <a:avLst/>
        </a:prstGeom>
        <a:solidFill>
          <a:schemeClr val="accent1">
            <a:lumMod val="40000"/>
            <a:lumOff val="60000"/>
            <a:alpha val="3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Use of Scores</a:t>
          </a:r>
        </a:p>
      </dsp:txBody>
      <dsp:txXfrm>
        <a:off x="500636" y="828513"/>
        <a:ext cx="1362426" cy="646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BC09-39B6-491A-AB21-2A581A5EC463}">
      <dsp:nvSpPr>
        <dsp:cNvPr id="0" name=""/>
        <dsp:cNvSpPr/>
      </dsp:nvSpPr>
      <dsp:spPr>
        <a:xfrm>
          <a:off x="654446" y="-4643"/>
          <a:ext cx="3986621" cy="3986621"/>
        </a:xfrm>
        <a:prstGeom prst="circularArrow">
          <a:avLst>
            <a:gd name="adj1" fmla="val 5274"/>
            <a:gd name="adj2" fmla="val 312630"/>
            <a:gd name="adj3" fmla="val 14283465"/>
            <a:gd name="adj4" fmla="val 17094711"/>
            <a:gd name="adj5" fmla="val 5477"/>
          </a:avLst>
        </a:prstGeom>
        <a:solidFill>
          <a:schemeClr val="accent1">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7622325E-1EF1-4573-BFAD-56186FC99BC0}">
      <dsp:nvSpPr>
        <dsp:cNvPr id="0" name=""/>
        <dsp:cNvSpPr/>
      </dsp:nvSpPr>
      <dsp:spPr>
        <a:xfrm>
          <a:off x="1913748" y="1124"/>
          <a:ext cx="1468018" cy="734009"/>
        </a:xfrm>
        <a:prstGeom prst="roundRect">
          <a:avLst/>
        </a:prstGeom>
        <a:solidFill>
          <a:srgbClr val="4A66AC">
            <a:lumMod val="40000"/>
            <a:lumOff val="60000"/>
            <a:alpha val="3500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Design and development</a:t>
          </a:r>
        </a:p>
      </dsp:txBody>
      <dsp:txXfrm>
        <a:off x="1949579" y="36955"/>
        <a:ext cx="1396356" cy="662347"/>
      </dsp:txXfrm>
    </dsp:sp>
    <dsp:sp modelId="{90C6C9FC-2220-4F11-A1BC-B99AB0747F16}">
      <dsp:nvSpPr>
        <dsp:cNvPr id="0" name=""/>
        <dsp:cNvSpPr/>
      </dsp:nvSpPr>
      <dsp:spPr>
        <a:xfrm>
          <a:off x="3202499" y="809770"/>
          <a:ext cx="1691744" cy="734009"/>
        </a:xfrm>
        <a:prstGeom prst="roundRect">
          <a:avLst/>
        </a:prstGeom>
        <a:solidFill>
          <a:srgbClr val="4A66AC">
            <a:hueOff val="0"/>
            <a:satOff val="0"/>
            <a:lumOff val="0"/>
            <a:alphaOff val="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Administration</a:t>
          </a:r>
        </a:p>
      </dsp:txBody>
      <dsp:txXfrm>
        <a:off x="3238330" y="845601"/>
        <a:ext cx="1620082" cy="662347"/>
      </dsp:txXfrm>
    </dsp:sp>
    <dsp:sp modelId="{2B9B5EB3-B756-4175-841F-B392DEE4DB6A}">
      <dsp:nvSpPr>
        <dsp:cNvPr id="0" name=""/>
        <dsp:cNvSpPr/>
      </dsp:nvSpPr>
      <dsp:spPr>
        <a:xfrm>
          <a:off x="3314362" y="2427060"/>
          <a:ext cx="1468018" cy="734009"/>
        </a:xfrm>
        <a:prstGeom prst="roundRect">
          <a:avLst/>
        </a:prstGeom>
        <a:solidFill>
          <a:schemeClr val="accent1">
            <a:lumMod val="40000"/>
            <a:lumOff val="60000"/>
            <a:alpha val="3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Scoring</a:t>
          </a:r>
        </a:p>
      </dsp:txBody>
      <dsp:txXfrm>
        <a:off x="3350193" y="2462891"/>
        <a:ext cx="1396356" cy="662347"/>
      </dsp:txXfrm>
    </dsp:sp>
    <dsp:sp modelId="{9F89CDAF-E385-496C-BAE8-BF91BEED4594}">
      <dsp:nvSpPr>
        <dsp:cNvPr id="0" name=""/>
        <dsp:cNvSpPr/>
      </dsp:nvSpPr>
      <dsp:spPr>
        <a:xfrm>
          <a:off x="1913748" y="3235705"/>
          <a:ext cx="1468018" cy="734009"/>
        </a:xfrm>
        <a:prstGeom prst="roundRect">
          <a:avLst/>
        </a:prstGeom>
        <a:solidFill>
          <a:schemeClr val="accent1">
            <a:lumMod val="40000"/>
            <a:lumOff val="60000"/>
            <a:alpha val="3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Analysis</a:t>
          </a:r>
        </a:p>
      </dsp:txBody>
      <dsp:txXfrm>
        <a:off x="1949579" y="3271536"/>
        <a:ext cx="1396356" cy="662347"/>
      </dsp:txXfrm>
    </dsp:sp>
    <dsp:sp modelId="{4709908E-E3F8-4421-A186-ECB3377F7FB6}">
      <dsp:nvSpPr>
        <dsp:cNvPr id="0" name=""/>
        <dsp:cNvSpPr/>
      </dsp:nvSpPr>
      <dsp:spPr>
        <a:xfrm>
          <a:off x="513133" y="2427060"/>
          <a:ext cx="1468018" cy="734009"/>
        </a:xfrm>
        <a:prstGeom prst="roundRect">
          <a:avLst/>
        </a:prstGeom>
        <a:solidFill>
          <a:schemeClr val="accent1">
            <a:lumMod val="40000"/>
            <a:lumOff val="60000"/>
            <a:alpha val="3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Reporting</a:t>
          </a:r>
        </a:p>
      </dsp:txBody>
      <dsp:txXfrm>
        <a:off x="548964" y="2462891"/>
        <a:ext cx="1396356" cy="662347"/>
      </dsp:txXfrm>
    </dsp:sp>
    <dsp:sp modelId="{3063E5CF-87A8-44C4-BA6B-CF4435A789B9}">
      <dsp:nvSpPr>
        <dsp:cNvPr id="0" name=""/>
        <dsp:cNvSpPr/>
      </dsp:nvSpPr>
      <dsp:spPr>
        <a:xfrm>
          <a:off x="513133" y="809770"/>
          <a:ext cx="1468018" cy="734009"/>
        </a:xfrm>
        <a:prstGeom prst="roundRect">
          <a:avLst/>
        </a:prstGeom>
        <a:solidFill>
          <a:schemeClr val="accent1">
            <a:lumMod val="40000"/>
            <a:lumOff val="60000"/>
            <a:alpha val="3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of Scores</a:t>
          </a:r>
        </a:p>
      </dsp:txBody>
      <dsp:txXfrm>
        <a:off x="548964" y="845601"/>
        <a:ext cx="1396356" cy="662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BC09-39B6-491A-AB21-2A581A5EC463}">
      <dsp:nvSpPr>
        <dsp:cNvPr id="0" name=""/>
        <dsp:cNvSpPr/>
      </dsp:nvSpPr>
      <dsp:spPr>
        <a:xfrm>
          <a:off x="523246" y="-4212"/>
          <a:ext cx="4078663" cy="4078663"/>
        </a:xfrm>
        <a:prstGeom prst="circularArrow">
          <a:avLst>
            <a:gd name="adj1" fmla="val 5274"/>
            <a:gd name="adj2" fmla="val 312630"/>
            <a:gd name="adj3" fmla="val 14289579"/>
            <a:gd name="adj4" fmla="val 17091151"/>
            <a:gd name="adj5" fmla="val 5477"/>
          </a:avLst>
        </a:prstGeom>
        <a:solidFill>
          <a:schemeClr val="accent1">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7622325E-1EF1-4573-BFAD-56186FC99BC0}">
      <dsp:nvSpPr>
        <dsp:cNvPr id="0" name=""/>
        <dsp:cNvSpPr/>
      </dsp:nvSpPr>
      <dsp:spPr>
        <a:xfrm>
          <a:off x="1814325" y="1818"/>
          <a:ext cx="1496505" cy="748252"/>
        </a:xfrm>
        <a:prstGeom prst="roundRect">
          <a:avLst/>
        </a:prstGeom>
        <a:solidFill>
          <a:srgbClr val="4A66AC">
            <a:lumMod val="40000"/>
            <a:lumOff val="60000"/>
            <a:alpha val="3500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Design and development</a:t>
          </a:r>
        </a:p>
      </dsp:txBody>
      <dsp:txXfrm>
        <a:off x="1850852" y="38345"/>
        <a:ext cx="1423451" cy="675198"/>
      </dsp:txXfrm>
    </dsp:sp>
    <dsp:sp modelId="{90C6C9FC-2220-4F11-A1BC-B99AB0747F16}">
      <dsp:nvSpPr>
        <dsp:cNvPr id="0" name=""/>
        <dsp:cNvSpPr/>
      </dsp:nvSpPr>
      <dsp:spPr>
        <a:xfrm>
          <a:off x="3247276" y="829134"/>
          <a:ext cx="1496505" cy="748252"/>
        </a:xfrm>
        <a:prstGeom prst="roundRect">
          <a:avLst/>
        </a:prstGeom>
        <a:solidFill>
          <a:srgbClr val="4A66AC">
            <a:lumMod val="40000"/>
            <a:lumOff val="60000"/>
            <a:alpha val="3500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600" kern="1200" dirty="0">
              <a:solidFill>
                <a:prstClr val="white"/>
              </a:solidFill>
              <a:latin typeface="Calibri" panose="020F0502020204030204"/>
              <a:ea typeface="+mn-ea"/>
              <a:cs typeface="+mn-cs"/>
            </a:rPr>
            <a:t>Administration</a:t>
          </a:r>
        </a:p>
      </dsp:txBody>
      <dsp:txXfrm>
        <a:off x="3283803" y="865661"/>
        <a:ext cx="1423451" cy="675198"/>
      </dsp:txXfrm>
    </dsp:sp>
    <dsp:sp modelId="{2B9B5EB3-B756-4175-841F-B392DEE4DB6A}">
      <dsp:nvSpPr>
        <dsp:cNvPr id="0" name=""/>
        <dsp:cNvSpPr/>
      </dsp:nvSpPr>
      <dsp:spPr>
        <a:xfrm>
          <a:off x="3247276" y="2483764"/>
          <a:ext cx="1496505" cy="748252"/>
        </a:xfrm>
        <a:prstGeom prst="roundRect">
          <a:avLst/>
        </a:prstGeom>
        <a:solidFill>
          <a:srgbClr val="4A66AC">
            <a:hueOff val="0"/>
            <a:satOff val="0"/>
            <a:lumOff val="0"/>
            <a:alphaOff val="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Scoring</a:t>
          </a:r>
        </a:p>
      </dsp:txBody>
      <dsp:txXfrm>
        <a:off x="3283803" y="2520291"/>
        <a:ext cx="1423451" cy="675198"/>
      </dsp:txXfrm>
    </dsp:sp>
    <dsp:sp modelId="{9F89CDAF-E385-496C-BAE8-BF91BEED4594}">
      <dsp:nvSpPr>
        <dsp:cNvPr id="0" name=""/>
        <dsp:cNvSpPr/>
      </dsp:nvSpPr>
      <dsp:spPr>
        <a:xfrm>
          <a:off x="1814325" y="3311079"/>
          <a:ext cx="1496505" cy="748252"/>
        </a:xfrm>
        <a:prstGeom prst="roundRect">
          <a:avLst/>
        </a:prstGeom>
        <a:solidFill>
          <a:schemeClr val="accent1">
            <a:lumMod val="40000"/>
            <a:lumOff val="60000"/>
            <a:alpha val="3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Analysis</a:t>
          </a:r>
        </a:p>
      </dsp:txBody>
      <dsp:txXfrm>
        <a:off x="1850852" y="3347606"/>
        <a:ext cx="1423451" cy="675198"/>
      </dsp:txXfrm>
    </dsp:sp>
    <dsp:sp modelId="{4709908E-E3F8-4421-A186-ECB3377F7FB6}">
      <dsp:nvSpPr>
        <dsp:cNvPr id="0" name=""/>
        <dsp:cNvSpPr/>
      </dsp:nvSpPr>
      <dsp:spPr>
        <a:xfrm>
          <a:off x="381373" y="2483764"/>
          <a:ext cx="1496505" cy="748252"/>
        </a:xfrm>
        <a:prstGeom prst="roundRect">
          <a:avLst/>
        </a:prstGeom>
        <a:solidFill>
          <a:schemeClr val="accent1">
            <a:lumMod val="40000"/>
            <a:lumOff val="60000"/>
            <a:alpha val="3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Reporting</a:t>
          </a:r>
        </a:p>
      </dsp:txBody>
      <dsp:txXfrm>
        <a:off x="417900" y="2520291"/>
        <a:ext cx="1423451" cy="675198"/>
      </dsp:txXfrm>
    </dsp:sp>
    <dsp:sp modelId="{3063E5CF-87A8-44C4-BA6B-CF4435A789B9}">
      <dsp:nvSpPr>
        <dsp:cNvPr id="0" name=""/>
        <dsp:cNvSpPr/>
      </dsp:nvSpPr>
      <dsp:spPr>
        <a:xfrm>
          <a:off x="381373" y="829134"/>
          <a:ext cx="1496505" cy="748252"/>
        </a:xfrm>
        <a:prstGeom prst="roundRect">
          <a:avLst/>
        </a:prstGeom>
        <a:solidFill>
          <a:schemeClr val="accent1">
            <a:lumMod val="40000"/>
            <a:lumOff val="60000"/>
            <a:alpha val="3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Use of Scores</a:t>
          </a:r>
        </a:p>
      </dsp:txBody>
      <dsp:txXfrm>
        <a:off x="417900" y="865661"/>
        <a:ext cx="1423451" cy="6751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BC09-39B6-491A-AB21-2A581A5EC463}">
      <dsp:nvSpPr>
        <dsp:cNvPr id="0" name=""/>
        <dsp:cNvSpPr/>
      </dsp:nvSpPr>
      <dsp:spPr>
        <a:xfrm>
          <a:off x="515757" y="-4909"/>
          <a:ext cx="4025907" cy="4025907"/>
        </a:xfrm>
        <a:prstGeom prst="circularArrow">
          <a:avLst>
            <a:gd name="adj1" fmla="val 5274"/>
            <a:gd name="adj2" fmla="val 312630"/>
            <a:gd name="adj3" fmla="val 14295715"/>
            <a:gd name="adj4" fmla="val 17087578"/>
            <a:gd name="adj5" fmla="val 5477"/>
          </a:avLst>
        </a:prstGeom>
        <a:solidFill>
          <a:schemeClr val="accent1">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7622325E-1EF1-4573-BFAD-56186FC99BC0}">
      <dsp:nvSpPr>
        <dsp:cNvPr id="0" name=""/>
        <dsp:cNvSpPr/>
      </dsp:nvSpPr>
      <dsp:spPr>
        <a:xfrm>
          <a:off x="1792816" y="1178"/>
          <a:ext cx="1471788" cy="735894"/>
        </a:xfrm>
        <a:prstGeom prst="roundRect">
          <a:avLst/>
        </a:prstGeom>
        <a:solidFill>
          <a:srgbClr val="4A66AC">
            <a:lumMod val="40000"/>
            <a:lumOff val="60000"/>
            <a:alpha val="3500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Design and development</a:t>
          </a:r>
        </a:p>
      </dsp:txBody>
      <dsp:txXfrm>
        <a:off x="1828739" y="37101"/>
        <a:ext cx="1399942" cy="664048"/>
      </dsp:txXfrm>
    </dsp:sp>
    <dsp:sp modelId="{90C6C9FC-2220-4F11-A1BC-B99AB0747F16}">
      <dsp:nvSpPr>
        <dsp:cNvPr id="0" name=""/>
        <dsp:cNvSpPr/>
      </dsp:nvSpPr>
      <dsp:spPr>
        <a:xfrm>
          <a:off x="3207233" y="817792"/>
          <a:ext cx="1471788" cy="735894"/>
        </a:xfrm>
        <a:prstGeom prst="roundRect">
          <a:avLst/>
        </a:prstGeom>
        <a:solidFill>
          <a:srgbClr val="4A66AC">
            <a:lumMod val="40000"/>
            <a:lumOff val="60000"/>
            <a:alpha val="3500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600" kern="1200" dirty="0">
              <a:solidFill>
                <a:prstClr val="white"/>
              </a:solidFill>
              <a:latin typeface="Calibri" panose="020F0502020204030204"/>
              <a:ea typeface="+mn-ea"/>
              <a:cs typeface="+mn-cs"/>
            </a:rPr>
            <a:t>Administration</a:t>
          </a:r>
        </a:p>
      </dsp:txBody>
      <dsp:txXfrm>
        <a:off x="3243156" y="853715"/>
        <a:ext cx="1399942" cy="664048"/>
      </dsp:txXfrm>
    </dsp:sp>
    <dsp:sp modelId="{2B9B5EB3-B756-4175-841F-B392DEE4DB6A}">
      <dsp:nvSpPr>
        <dsp:cNvPr id="0" name=""/>
        <dsp:cNvSpPr/>
      </dsp:nvSpPr>
      <dsp:spPr>
        <a:xfrm>
          <a:off x="3207233" y="2451020"/>
          <a:ext cx="1471788" cy="735894"/>
        </a:xfrm>
        <a:prstGeom prst="roundRect">
          <a:avLst/>
        </a:prstGeom>
        <a:solidFill>
          <a:srgbClr val="4A66AC">
            <a:lumMod val="40000"/>
            <a:lumOff val="60000"/>
            <a:alpha val="3500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Scoring</a:t>
          </a:r>
        </a:p>
      </dsp:txBody>
      <dsp:txXfrm>
        <a:off x="3243156" y="2486943"/>
        <a:ext cx="1399942" cy="664048"/>
      </dsp:txXfrm>
    </dsp:sp>
    <dsp:sp modelId="{9F89CDAF-E385-496C-BAE8-BF91BEED4594}">
      <dsp:nvSpPr>
        <dsp:cNvPr id="0" name=""/>
        <dsp:cNvSpPr/>
      </dsp:nvSpPr>
      <dsp:spPr>
        <a:xfrm>
          <a:off x="1792816" y="3267634"/>
          <a:ext cx="1471788" cy="735894"/>
        </a:xfrm>
        <a:prstGeom prst="roundRect">
          <a:avLst/>
        </a:prstGeom>
        <a:solidFill>
          <a:srgbClr val="4A66AC">
            <a:hueOff val="0"/>
            <a:satOff val="0"/>
            <a:lumOff val="0"/>
            <a:alphaOff val="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Analysis</a:t>
          </a:r>
        </a:p>
      </dsp:txBody>
      <dsp:txXfrm>
        <a:off x="1828739" y="3303557"/>
        <a:ext cx="1399942" cy="664048"/>
      </dsp:txXfrm>
    </dsp:sp>
    <dsp:sp modelId="{4709908E-E3F8-4421-A186-ECB3377F7FB6}">
      <dsp:nvSpPr>
        <dsp:cNvPr id="0" name=""/>
        <dsp:cNvSpPr/>
      </dsp:nvSpPr>
      <dsp:spPr>
        <a:xfrm>
          <a:off x="378399" y="2451020"/>
          <a:ext cx="1471788" cy="735894"/>
        </a:xfrm>
        <a:prstGeom prst="roundRect">
          <a:avLst/>
        </a:prstGeom>
        <a:solidFill>
          <a:schemeClr val="accent1">
            <a:lumMod val="40000"/>
            <a:lumOff val="60000"/>
            <a:alpha val="3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Reporting</a:t>
          </a:r>
        </a:p>
      </dsp:txBody>
      <dsp:txXfrm>
        <a:off x="414322" y="2486943"/>
        <a:ext cx="1399942" cy="664048"/>
      </dsp:txXfrm>
    </dsp:sp>
    <dsp:sp modelId="{3063E5CF-87A8-44C4-BA6B-CF4435A789B9}">
      <dsp:nvSpPr>
        <dsp:cNvPr id="0" name=""/>
        <dsp:cNvSpPr/>
      </dsp:nvSpPr>
      <dsp:spPr>
        <a:xfrm>
          <a:off x="378399" y="817792"/>
          <a:ext cx="1471788" cy="735894"/>
        </a:xfrm>
        <a:prstGeom prst="roundRect">
          <a:avLst/>
        </a:prstGeom>
        <a:solidFill>
          <a:schemeClr val="accent1">
            <a:lumMod val="40000"/>
            <a:lumOff val="60000"/>
            <a:alpha val="3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of Scores</a:t>
          </a:r>
        </a:p>
      </dsp:txBody>
      <dsp:txXfrm>
        <a:off x="414322" y="853715"/>
        <a:ext cx="1399942" cy="6640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BC09-39B6-491A-AB21-2A581A5EC463}">
      <dsp:nvSpPr>
        <dsp:cNvPr id="0" name=""/>
        <dsp:cNvSpPr/>
      </dsp:nvSpPr>
      <dsp:spPr>
        <a:xfrm>
          <a:off x="625136" y="-5952"/>
          <a:ext cx="4089372" cy="4089372"/>
        </a:xfrm>
        <a:prstGeom prst="circularArrow">
          <a:avLst>
            <a:gd name="adj1" fmla="val 5274"/>
            <a:gd name="adj2" fmla="val 312630"/>
            <a:gd name="adj3" fmla="val 14285127"/>
            <a:gd name="adj4" fmla="val 17093743"/>
            <a:gd name="adj5" fmla="val 5477"/>
          </a:avLst>
        </a:prstGeom>
        <a:solidFill>
          <a:schemeClr val="accent1">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7622325E-1EF1-4573-BFAD-56186FC99BC0}">
      <dsp:nvSpPr>
        <dsp:cNvPr id="0" name=""/>
        <dsp:cNvSpPr/>
      </dsp:nvSpPr>
      <dsp:spPr>
        <a:xfrm>
          <a:off x="1917631" y="0"/>
          <a:ext cx="1504382" cy="752191"/>
        </a:xfrm>
        <a:prstGeom prst="roundRect">
          <a:avLst/>
        </a:prstGeom>
        <a:solidFill>
          <a:srgbClr val="4A66AC">
            <a:lumMod val="40000"/>
            <a:lumOff val="60000"/>
            <a:alpha val="3500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Design and development</a:t>
          </a:r>
        </a:p>
      </dsp:txBody>
      <dsp:txXfrm>
        <a:off x="1954350" y="36719"/>
        <a:ext cx="1430944" cy="678753"/>
      </dsp:txXfrm>
    </dsp:sp>
    <dsp:sp modelId="{90C6C9FC-2220-4F11-A1BC-B99AB0747F16}">
      <dsp:nvSpPr>
        <dsp:cNvPr id="0" name=""/>
        <dsp:cNvSpPr/>
      </dsp:nvSpPr>
      <dsp:spPr>
        <a:xfrm>
          <a:off x="3354355" y="804321"/>
          <a:ext cx="1504382" cy="752191"/>
        </a:xfrm>
        <a:prstGeom prst="roundRect">
          <a:avLst/>
        </a:prstGeom>
        <a:solidFill>
          <a:srgbClr val="4A66AC">
            <a:lumMod val="40000"/>
            <a:lumOff val="60000"/>
            <a:alpha val="3500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600" kern="1200" dirty="0">
              <a:solidFill>
                <a:prstClr val="white"/>
              </a:solidFill>
              <a:latin typeface="Calibri" panose="020F0502020204030204"/>
              <a:ea typeface="+mn-ea"/>
              <a:cs typeface="+mn-cs"/>
            </a:rPr>
            <a:t>Administration</a:t>
          </a:r>
        </a:p>
      </dsp:txBody>
      <dsp:txXfrm>
        <a:off x="3391074" y="841040"/>
        <a:ext cx="1430944" cy="678753"/>
      </dsp:txXfrm>
    </dsp:sp>
    <dsp:sp modelId="{2B9B5EB3-B756-4175-841F-B392DEE4DB6A}">
      <dsp:nvSpPr>
        <dsp:cNvPr id="0" name=""/>
        <dsp:cNvSpPr/>
      </dsp:nvSpPr>
      <dsp:spPr>
        <a:xfrm>
          <a:off x="3354342" y="2463287"/>
          <a:ext cx="1504382" cy="752191"/>
        </a:xfrm>
        <a:prstGeom prst="roundRect">
          <a:avLst/>
        </a:prstGeom>
        <a:solidFill>
          <a:srgbClr val="4A66AC">
            <a:lumMod val="40000"/>
            <a:lumOff val="60000"/>
            <a:alpha val="3500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Scoring</a:t>
          </a:r>
        </a:p>
      </dsp:txBody>
      <dsp:txXfrm>
        <a:off x="3391061" y="2500006"/>
        <a:ext cx="1430944" cy="678753"/>
      </dsp:txXfrm>
    </dsp:sp>
    <dsp:sp modelId="{9F89CDAF-E385-496C-BAE8-BF91BEED4594}">
      <dsp:nvSpPr>
        <dsp:cNvPr id="0" name=""/>
        <dsp:cNvSpPr/>
      </dsp:nvSpPr>
      <dsp:spPr>
        <a:xfrm>
          <a:off x="1917631" y="3319098"/>
          <a:ext cx="1504382" cy="752191"/>
        </a:xfrm>
        <a:prstGeom prst="roundRect">
          <a:avLst/>
        </a:prstGeom>
        <a:solidFill>
          <a:srgbClr val="4A66AC">
            <a:lumMod val="40000"/>
            <a:lumOff val="60000"/>
            <a:alpha val="3500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Analysis</a:t>
          </a:r>
        </a:p>
      </dsp:txBody>
      <dsp:txXfrm>
        <a:off x="1954350" y="3355817"/>
        <a:ext cx="1430944" cy="678753"/>
      </dsp:txXfrm>
    </dsp:sp>
    <dsp:sp modelId="{4709908E-E3F8-4421-A186-ECB3377F7FB6}">
      <dsp:nvSpPr>
        <dsp:cNvPr id="0" name=""/>
        <dsp:cNvSpPr/>
      </dsp:nvSpPr>
      <dsp:spPr>
        <a:xfrm>
          <a:off x="480917" y="2489611"/>
          <a:ext cx="1504382" cy="752191"/>
        </a:xfrm>
        <a:prstGeom prst="roundRect">
          <a:avLst/>
        </a:prstGeom>
        <a:solidFill>
          <a:srgbClr val="4A66AC">
            <a:hueOff val="0"/>
            <a:satOff val="0"/>
            <a:lumOff val="0"/>
            <a:alphaOff val="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Reporting</a:t>
          </a:r>
        </a:p>
      </dsp:txBody>
      <dsp:txXfrm>
        <a:off x="517636" y="2526330"/>
        <a:ext cx="1430944" cy="678753"/>
      </dsp:txXfrm>
    </dsp:sp>
    <dsp:sp modelId="{3063E5CF-87A8-44C4-BA6B-CF4435A789B9}">
      <dsp:nvSpPr>
        <dsp:cNvPr id="0" name=""/>
        <dsp:cNvSpPr/>
      </dsp:nvSpPr>
      <dsp:spPr>
        <a:xfrm>
          <a:off x="480907" y="804321"/>
          <a:ext cx="1504382" cy="752191"/>
        </a:xfrm>
        <a:prstGeom prst="roundRect">
          <a:avLst/>
        </a:prstGeom>
        <a:solidFill>
          <a:schemeClr val="accent1">
            <a:lumMod val="40000"/>
            <a:lumOff val="60000"/>
            <a:alpha val="3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Use of Scores</a:t>
          </a:r>
        </a:p>
      </dsp:txBody>
      <dsp:txXfrm>
        <a:off x="517626" y="841040"/>
        <a:ext cx="1430944" cy="6787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BC09-39B6-491A-AB21-2A581A5EC463}">
      <dsp:nvSpPr>
        <dsp:cNvPr id="0" name=""/>
        <dsp:cNvSpPr/>
      </dsp:nvSpPr>
      <dsp:spPr>
        <a:xfrm>
          <a:off x="623809" y="-5557"/>
          <a:ext cx="3967848" cy="3967848"/>
        </a:xfrm>
        <a:prstGeom prst="circularArrow">
          <a:avLst>
            <a:gd name="adj1" fmla="val 5274"/>
            <a:gd name="adj2" fmla="val 312630"/>
            <a:gd name="adj3" fmla="val 14288629"/>
            <a:gd name="adj4" fmla="val 17091704"/>
            <a:gd name="adj5" fmla="val 5477"/>
          </a:avLst>
        </a:prstGeom>
        <a:solidFill>
          <a:schemeClr val="accent1">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7622325E-1EF1-4573-BFAD-56186FC99BC0}">
      <dsp:nvSpPr>
        <dsp:cNvPr id="0" name=""/>
        <dsp:cNvSpPr/>
      </dsp:nvSpPr>
      <dsp:spPr>
        <a:xfrm>
          <a:off x="1879401" y="290"/>
          <a:ext cx="1456663" cy="728331"/>
        </a:xfrm>
        <a:prstGeom prst="roundRect">
          <a:avLst/>
        </a:prstGeom>
        <a:solidFill>
          <a:srgbClr val="4A66AC">
            <a:lumMod val="40000"/>
            <a:lumOff val="60000"/>
            <a:alpha val="3500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Design and development</a:t>
          </a:r>
        </a:p>
      </dsp:txBody>
      <dsp:txXfrm>
        <a:off x="1914955" y="35844"/>
        <a:ext cx="1385555" cy="657223"/>
      </dsp:txXfrm>
    </dsp:sp>
    <dsp:sp modelId="{90C6C9FC-2220-4F11-A1BC-B99AB0747F16}">
      <dsp:nvSpPr>
        <dsp:cNvPr id="0" name=""/>
        <dsp:cNvSpPr/>
      </dsp:nvSpPr>
      <dsp:spPr>
        <a:xfrm>
          <a:off x="3273420" y="805127"/>
          <a:ext cx="1456663" cy="728331"/>
        </a:xfrm>
        <a:prstGeom prst="roundRect">
          <a:avLst/>
        </a:prstGeom>
        <a:solidFill>
          <a:srgbClr val="4A66AC">
            <a:lumMod val="40000"/>
            <a:lumOff val="60000"/>
            <a:alpha val="3500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600" kern="1200" dirty="0">
              <a:solidFill>
                <a:prstClr val="white"/>
              </a:solidFill>
              <a:latin typeface="Calibri" panose="020F0502020204030204"/>
              <a:ea typeface="+mn-ea"/>
              <a:cs typeface="+mn-cs"/>
            </a:rPr>
            <a:t>Administration</a:t>
          </a:r>
        </a:p>
      </dsp:txBody>
      <dsp:txXfrm>
        <a:off x="3308974" y="840681"/>
        <a:ext cx="1385555" cy="657223"/>
      </dsp:txXfrm>
    </dsp:sp>
    <dsp:sp modelId="{2B9B5EB3-B756-4175-841F-B392DEE4DB6A}">
      <dsp:nvSpPr>
        <dsp:cNvPr id="0" name=""/>
        <dsp:cNvSpPr/>
      </dsp:nvSpPr>
      <dsp:spPr>
        <a:xfrm>
          <a:off x="3273420" y="2414802"/>
          <a:ext cx="1456663" cy="728331"/>
        </a:xfrm>
        <a:prstGeom prst="roundRect">
          <a:avLst/>
        </a:prstGeom>
        <a:solidFill>
          <a:srgbClr val="4A66AC">
            <a:lumMod val="40000"/>
            <a:lumOff val="60000"/>
            <a:alpha val="3500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Scoring</a:t>
          </a:r>
        </a:p>
      </dsp:txBody>
      <dsp:txXfrm>
        <a:off x="3308974" y="2450356"/>
        <a:ext cx="1385555" cy="657223"/>
      </dsp:txXfrm>
    </dsp:sp>
    <dsp:sp modelId="{9F89CDAF-E385-496C-BAE8-BF91BEED4594}">
      <dsp:nvSpPr>
        <dsp:cNvPr id="0" name=""/>
        <dsp:cNvSpPr/>
      </dsp:nvSpPr>
      <dsp:spPr>
        <a:xfrm>
          <a:off x="1879401" y="3219639"/>
          <a:ext cx="1456663" cy="728331"/>
        </a:xfrm>
        <a:prstGeom prst="roundRect">
          <a:avLst/>
        </a:prstGeom>
        <a:solidFill>
          <a:srgbClr val="4A66AC">
            <a:lumMod val="40000"/>
            <a:lumOff val="60000"/>
            <a:alpha val="3500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Analysis</a:t>
          </a:r>
        </a:p>
      </dsp:txBody>
      <dsp:txXfrm>
        <a:off x="1914955" y="3255193"/>
        <a:ext cx="1385555" cy="657223"/>
      </dsp:txXfrm>
    </dsp:sp>
    <dsp:sp modelId="{4709908E-E3F8-4421-A186-ECB3377F7FB6}">
      <dsp:nvSpPr>
        <dsp:cNvPr id="0" name=""/>
        <dsp:cNvSpPr/>
      </dsp:nvSpPr>
      <dsp:spPr>
        <a:xfrm>
          <a:off x="485382" y="2414802"/>
          <a:ext cx="1456663" cy="728331"/>
        </a:xfrm>
        <a:prstGeom prst="roundRect">
          <a:avLst/>
        </a:prstGeom>
        <a:solidFill>
          <a:srgbClr val="4A66AC">
            <a:lumMod val="40000"/>
            <a:lumOff val="60000"/>
            <a:alpha val="3500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Reporting</a:t>
          </a:r>
        </a:p>
      </dsp:txBody>
      <dsp:txXfrm>
        <a:off x="520936" y="2450356"/>
        <a:ext cx="1385555" cy="657223"/>
      </dsp:txXfrm>
    </dsp:sp>
    <dsp:sp modelId="{3063E5CF-87A8-44C4-BA6B-CF4435A789B9}">
      <dsp:nvSpPr>
        <dsp:cNvPr id="0" name=""/>
        <dsp:cNvSpPr/>
      </dsp:nvSpPr>
      <dsp:spPr>
        <a:xfrm>
          <a:off x="485382" y="805127"/>
          <a:ext cx="1456663" cy="728331"/>
        </a:xfrm>
        <a:prstGeom prst="roundRect">
          <a:avLst/>
        </a:prstGeom>
        <a:solidFill>
          <a:srgbClr val="4A66AC">
            <a:hueOff val="0"/>
            <a:satOff val="0"/>
            <a:lumOff val="0"/>
            <a:alphaOff val="0"/>
          </a:srgbClr>
        </a:solidFill>
        <a:ln w="15875"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Use of Scores</a:t>
          </a:r>
        </a:p>
      </dsp:txBody>
      <dsp:txXfrm>
        <a:off x="520936" y="840681"/>
        <a:ext cx="1385555" cy="6572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BC09-39B6-491A-AB21-2A581A5EC463}">
      <dsp:nvSpPr>
        <dsp:cNvPr id="0" name=""/>
        <dsp:cNvSpPr/>
      </dsp:nvSpPr>
      <dsp:spPr>
        <a:xfrm>
          <a:off x="1012420" y="-4040"/>
          <a:ext cx="3940402" cy="3940402"/>
        </a:xfrm>
        <a:prstGeom prst="circularArrow">
          <a:avLst>
            <a:gd name="adj1" fmla="val 5274"/>
            <a:gd name="adj2" fmla="val 312630"/>
            <a:gd name="adj3" fmla="val 14266944"/>
            <a:gd name="adj4" fmla="val 17104342"/>
            <a:gd name="adj5" fmla="val 5477"/>
          </a:avLst>
        </a:prstGeom>
        <a:solidFill>
          <a:schemeClr val="accent1">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7622325E-1EF1-4573-BFAD-56186FC99BC0}">
      <dsp:nvSpPr>
        <dsp:cNvPr id="0" name=""/>
        <dsp:cNvSpPr/>
      </dsp:nvSpPr>
      <dsp:spPr>
        <a:xfrm>
          <a:off x="2250073" y="1348"/>
          <a:ext cx="1465096" cy="73254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Design and development</a:t>
          </a:r>
        </a:p>
      </dsp:txBody>
      <dsp:txXfrm>
        <a:off x="2285833" y="37108"/>
        <a:ext cx="1393576" cy="661028"/>
      </dsp:txXfrm>
    </dsp:sp>
    <dsp:sp modelId="{90C6C9FC-2220-4F11-A1BC-B99AB0747F16}">
      <dsp:nvSpPr>
        <dsp:cNvPr id="0" name=""/>
        <dsp:cNvSpPr/>
      </dsp:nvSpPr>
      <dsp:spPr>
        <a:xfrm>
          <a:off x="3634450" y="800618"/>
          <a:ext cx="1465096" cy="73254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Administration</a:t>
          </a:r>
        </a:p>
      </dsp:txBody>
      <dsp:txXfrm>
        <a:off x="3670210" y="836378"/>
        <a:ext cx="1393576" cy="661028"/>
      </dsp:txXfrm>
    </dsp:sp>
    <dsp:sp modelId="{2B9B5EB3-B756-4175-841F-B392DEE4DB6A}">
      <dsp:nvSpPr>
        <dsp:cNvPr id="0" name=""/>
        <dsp:cNvSpPr/>
      </dsp:nvSpPr>
      <dsp:spPr>
        <a:xfrm>
          <a:off x="3634450" y="2399159"/>
          <a:ext cx="1465096" cy="73254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Scoring</a:t>
          </a:r>
        </a:p>
      </dsp:txBody>
      <dsp:txXfrm>
        <a:off x="3670210" y="2434919"/>
        <a:ext cx="1393576" cy="661028"/>
      </dsp:txXfrm>
    </dsp:sp>
    <dsp:sp modelId="{9F89CDAF-E385-496C-BAE8-BF91BEED4594}">
      <dsp:nvSpPr>
        <dsp:cNvPr id="0" name=""/>
        <dsp:cNvSpPr/>
      </dsp:nvSpPr>
      <dsp:spPr>
        <a:xfrm>
          <a:off x="2250073" y="3198429"/>
          <a:ext cx="1465096" cy="73254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Analysis</a:t>
          </a:r>
        </a:p>
      </dsp:txBody>
      <dsp:txXfrm>
        <a:off x="2285833" y="3234189"/>
        <a:ext cx="1393576" cy="661028"/>
      </dsp:txXfrm>
    </dsp:sp>
    <dsp:sp modelId="{4709908E-E3F8-4421-A186-ECB3377F7FB6}">
      <dsp:nvSpPr>
        <dsp:cNvPr id="0" name=""/>
        <dsp:cNvSpPr/>
      </dsp:nvSpPr>
      <dsp:spPr>
        <a:xfrm>
          <a:off x="865696" y="2399159"/>
          <a:ext cx="1465096" cy="73254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Reporting</a:t>
          </a:r>
        </a:p>
      </dsp:txBody>
      <dsp:txXfrm>
        <a:off x="901456" y="2434919"/>
        <a:ext cx="1393576" cy="661028"/>
      </dsp:txXfrm>
    </dsp:sp>
    <dsp:sp modelId="{3063E5CF-87A8-44C4-BA6B-CF4435A789B9}">
      <dsp:nvSpPr>
        <dsp:cNvPr id="0" name=""/>
        <dsp:cNvSpPr/>
      </dsp:nvSpPr>
      <dsp:spPr>
        <a:xfrm>
          <a:off x="865696" y="800618"/>
          <a:ext cx="1465096" cy="73254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Use of Scores</a:t>
          </a:r>
        </a:p>
      </dsp:txBody>
      <dsp:txXfrm>
        <a:off x="901456" y="836378"/>
        <a:ext cx="1393576" cy="6610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8A45A-3F1E-4B00-9E0D-AF7EDBBB14ED}">
      <dsp:nvSpPr>
        <dsp:cNvPr id="0" name=""/>
        <dsp:cNvSpPr/>
      </dsp:nvSpPr>
      <dsp:spPr>
        <a:xfrm>
          <a:off x="0" y="3473986"/>
          <a:ext cx="2016125" cy="7600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Review</a:t>
          </a:r>
        </a:p>
      </dsp:txBody>
      <dsp:txXfrm>
        <a:off x="0" y="3473986"/>
        <a:ext cx="2016125" cy="760023"/>
      </dsp:txXfrm>
    </dsp:sp>
    <dsp:sp modelId="{FD362DCF-016B-4BEA-A9FA-E8CBBC29F797}">
      <dsp:nvSpPr>
        <dsp:cNvPr id="0" name=""/>
        <dsp:cNvSpPr/>
      </dsp:nvSpPr>
      <dsp:spPr>
        <a:xfrm>
          <a:off x="2016124" y="3473986"/>
          <a:ext cx="6048375" cy="7600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Review the evidence across assessments</a:t>
          </a:r>
        </a:p>
      </dsp:txBody>
      <dsp:txXfrm>
        <a:off x="2016124" y="3473986"/>
        <a:ext cx="6048375" cy="760023"/>
      </dsp:txXfrm>
    </dsp:sp>
    <dsp:sp modelId="{9B4C7BC6-8C29-4002-84BA-08D82A0549AC}">
      <dsp:nvSpPr>
        <dsp:cNvPr id="0" name=""/>
        <dsp:cNvSpPr/>
      </dsp:nvSpPr>
      <dsp:spPr>
        <a:xfrm rot="10800000">
          <a:off x="0" y="2316471"/>
          <a:ext cx="2016125" cy="11689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Gather</a:t>
          </a:r>
        </a:p>
      </dsp:txBody>
      <dsp:txXfrm rot="-10800000">
        <a:off x="0" y="2316471"/>
        <a:ext cx="2016125" cy="759795"/>
      </dsp:txXfrm>
    </dsp:sp>
    <dsp:sp modelId="{F42C42CF-39FD-44E0-B521-E0C4D66DBBC0}">
      <dsp:nvSpPr>
        <dsp:cNvPr id="0" name=""/>
        <dsp:cNvSpPr/>
      </dsp:nvSpPr>
      <dsp:spPr>
        <a:xfrm>
          <a:off x="2016124" y="2316471"/>
          <a:ext cx="6048375" cy="7597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Gather and evaluate the evidence for each assessment</a:t>
          </a:r>
        </a:p>
      </dsp:txBody>
      <dsp:txXfrm>
        <a:off x="2016124" y="2316471"/>
        <a:ext cx="6048375" cy="759795"/>
      </dsp:txXfrm>
    </dsp:sp>
    <dsp:sp modelId="{CB436C3D-54C7-447B-97B2-D068CB7E5626}">
      <dsp:nvSpPr>
        <dsp:cNvPr id="0" name=""/>
        <dsp:cNvSpPr/>
      </dsp:nvSpPr>
      <dsp:spPr>
        <a:xfrm rot="10800000">
          <a:off x="0" y="1158955"/>
          <a:ext cx="2016125" cy="11689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Identify</a:t>
          </a:r>
        </a:p>
      </dsp:txBody>
      <dsp:txXfrm rot="-10800000">
        <a:off x="0" y="1158955"/>
        <a:ext cx="2016125" cy="759795"/>
      </dsp:txXfrm>
    </dsp:sp>
    <dsp:sp modelId="{10D06F70-E525-4D30-A144-CCBA72B303F8}">
      <dsp:nvSpPr>
        <dsp:cNvPr id="0" name=""/>
        <dsp:cNvSpPr/>
      </dsp:nvSpPr>
      <dsp:spPr>
        <a:xfrm>
          <a:off x="2016124" y="1158955"/>
          <a:ext cx="6048375" cy="7597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Identify all current and planned assessments </a:t>
          </a:r>
        </a:p>
      </dsp:txBody>
      <dsp:txXfrm>
        <a:off x="2016124" y="1158955"/>
        <a:ext cx="6048375" cy="759795"/>
      </dsp:txXfrm>
    </dsp:sp>
    <dsp:sp modelId="{96042657-B118-4869-AA12-6231B99CE784}">
      <dsp:nvSpPr>
        <dsp:cNvPr id="0" name=""/>
        <dsp:cNvSpPr/>
      </dsp:nvSpPr>
      <dsp:spPr>
        <a:xfrm rot="10800000">
          <a:off x="0" y="0"/>
          <a:ext cx="2016125" cy="11689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Articulate</a:t>
          </a:r>
        </a:p>
      </dsp:txBody>
      <dsp:txXfrm rot="-10800000">
        <a:off x="0" y="0"/>
        <a:ext cx="2016125" cy="759795"/>
      </dsp:txXfrm>
    </dsp:sp>
    <dsp:sp modelId="{57D6E591-B600-43AB-9C1A-0E3404982E75}">
      <dsp:nvSpPr>
        <dsp:cNvPr id="0" name=""/>
        <dsp:cNvSpPr/>
      </dsp:nvSpPr>
      <dsp:spPr>
        <a:xfrm>
          <a:off x="2016124" y="1439"/>
          <a:ext cx="6048375" cy="7597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Articulate your current and planned needs for assessment scores and data</a:t>
          </a:r>
        </a:p>
      </dsp:txBody>
      <dsp:txXfrm>
        <a:off x="2016124" y="1439"/>
        <a:ext cx="6048375" cy="75979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81B24-9C7E-4078-95F2-CAF856590A0C}" type="datetimeFigureOut">
              <a:rPr lang="en-US" smtClean="0"/>
              <a:t>1/14/2019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F591F-48A8-46BF-9842-345A827D44AD}" type="slidenum">
              <a:rPr lang="en-US" smtClean="0"/>
              <a:t>‹#›</a:t>
            </a:fld>
            <a:endParaRPr lang="en-US" dirty="0"/>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a:t>
            </a:fld>
            <a:endParaRPr lang="en-US" dirty="0"/>
          </a:p>
        </p:txBody>
      </p:sp>
    </p:spTree>
    <p:extLst>
      <p:ext uri="{BB962C8B-B14F-4D97-AF65-F5344CB8AC3E}">
        <p14:creationId xmlns:p14="http://schemas.microsoft.com/office/powerpoint/2010/main" val="1679260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13</a:t>
            </a:fld>
            <a:endParaRPr lang="en-US" dirty="0"/>
          </a:p>
        </p:txBody>
      </p:sp>
    </p:spTree>
    <p:extLst>
      <p:ext uri="{BB962C8B-B14F-4D97-AF65-F5344CB8AC3E}">
        <p14:creationId xmlns:p14="http://schemas.microsoft.com/office/powerpoint/2010/main" val="1932337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14</a:t>
            </a:fld>
            <a:endParaRPr lang="en-US" dirty="0"/>
          </a:p>
        </p:txBody>
      </p:sp>
    </p:spTree>
    <p:extLst>
      <p:ext uri="{BB962C8B-B14F-4D97-AF65-F5344CB8AC3E}">
        <p14:creationId xmlns:p14="http://schemas.microsoft.com/office/powerpoint/2010/main" val="3836315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5F2A2-0D2B-45DD-B92D-AF9104A43C88}" type="slidenum">
              <a:rPr lang="en-US" smtClean="0"/>
              <a:t>15</a:t>
            </a:fld>
            <a:endParaRPr lang="en-US" dirty="0"/>
          </a:p>
        </p:txBody>
      </p:sp>
    </p:spTree>
    <p:extLst>
      <p:ext uri="{BB962C8B-B14F-4D97-AF65-F5344CB8AC3E}">
        <p14:creationId xmlns:p14="http://schemas.microsoft.com/office/powerpoint/2010/main" val="363017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16</a:t>
            </a:fld>
            <a:endParaRPr lang="en-US" dirty="0"/>
          </a:p>
        </p:txBody>
      </p:sp>
    </p:spTree>
    <p:extLst>
      <p:ext uri="{BB962C8B-B14F-4D97-AF65-F5344CB8AC3E}">
        <p14:creationId xmlns:p14="http://schemas.microsoft.com/office/powerpoint/2010/main" val="68772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17</a:t>
            </a:fld>
            <a:endParaRPr lang="en-US" dirty="0"/>
          </a:p>
        </p:txBody>
      </p:sp>
    </p:spTree>
    <p:extLst>
      <p:ext uri="{BB962C8B-B14F-4D97-AF65-F5344CB8AC3E}">
        <p14:creationId xmlns:p14="http://schemas.microsoft.com/office/powerpoint/2010/main" val="10420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18</a:t>
            </a:fld>
            <a:endParaRPr lang="en-US" dirty="0"/>
          </a:p>
        </p:txBody>
      </p:sp>
    </p:spTree>
    <p:extLst>
      <p:ext uri="{BB962C8B-B14F-4D97-AF65-F5344CB8AC3E}">
        <p14:creationId xmlns:p14="http://schemas.microsoft.com/office/powerpoint/2010/main" val="3758088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19</a:t>
            </a:fld>
            <a:endParaRPr lang="en-US" dirty="0"/>
          </a:p>
        </p:txBody>
      </p:sp>
    </p:spTree>
    <p:extLst>
      <p:ext uri="{BB962C8B-B14F-4D97-AF65-F5344CB8AC3E}">
        <p14:creationId xmlns:p14="http://schemas.microsoft.com/office/powerpoint/2010/main" val="2637143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20</a:t>
            </a:fld>
            <a:endParaRPr lang="en-US" dirty="0"/>
          </a:p>
        </p:txBody>
      </p:sp>
    </p:spTree>
    <p:extLst>
      <p:ext uri="{BB962C8B-B14F-4D97-AF65-F5344CB8AC3E}">
        <p14:creationId xmlns:p14="http://schemas.microsoft.com/office/powerpoint/2010/main" val="1818039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21</a:t>
            </a:fld>
            <a:endParaRPr lang="en-US" dirty="0"/>
          </a:p>
        </p:txBody>
      </p:sp>
    </p:spTree>
    <p:extLst>
      <p:ext uri="{BB962C8B-B14F-4D97-AF65-F5344CB8AC3E}">
        <p14:creationId xmlns:p14="http://schemas.microsoft.com/office/powerpoint/2010/main" val="1004041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22</a:t>
            </a:fld>
            <a:endParaRPr lang="en-US" dirty="0"/>
          </a:p>
        </p:txBody>
      </p:sp>
    </p:spTree>
    <p:extLst>
      <p:ext uri="{BB962C8B-B14F-4D97-AF65-F5344CB8AC3E}">
        <p14:creationId xmlns:p14="http://schemas.microsoft.com/office/powerpoint/2010/main" val="268672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Times New Roman" panose="02020603050405020304" pitchFamily="18" charset="0"/>
              </a:rPr>
              <a:t>The Strengthening Claims-based Interpretations and Uses of Local and Large-scale Science Assessment Scores (SCILLSS) project is funded by the US Department of Education’s Enhanced Assessment Instruments Grant Program. As lead state and grantee, the Nebraska Department of Education is working in collaboration with two other state education agencies, Wyoming and Montana, along with four organizations, and a technical advisory panel of 10 experts that contribute an essential combination of expertise in principled-design, measurement, assessment literacy, and classroom practices to support the implementation of this project. </a:t>
            </a:r>
            <a:endParaRPr lang="en-US" sz="18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60A32E-F626-4AA1-BBA1-9DAA8038CD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081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23</a:t>
            </a:fld>
            <a:endParaRPr lang="en-US" dirty="0"/>
          </a:p>
        </p:txBody>
      </p:sp>
    </p:spTree>
    <p:extLst>
      <p:ext uri="{BB962C8B-B14F-4D97-AF65-F5344CB8AC3E}">
        <p14:creationId xmlns:p14="http://schemas.microsoft.com/office/powerpoint/2010/main" val="9102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5F114E32-5160-4EBF-82AC-6364BD41BDDE}" type="slidenum">
              <a:rPr lang="en-US" smtClean="0"/>
              <a:t>24</a:t>
            </a:fld>
            <a:endParaRPr lang="en-US" dirty="0"/>
          </a:p>
        </p:txBody>
      </p:sp>
    </p:spTree>
    <p:extLst>
      <p:ext uri="{BB962C8B-B14F-4D97-AF65-F5344CB8AC3E}">
        <p14:creationId xmlns:p14="http://schemas.microsoft.com/office/powerpoint/2010/main" val="3131745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25</a:t>
            </a:fld>
            <a:endParaRPr lang="en-US" dirty="0"/>
          </a:p>
        </p:txBody>
      </p:sp>
    </p:spTree>
    <p:extLst>
      <p:ext uri="{BB962C8B-B14F-4D97-AF65-F5344CB8AC3E}">
        <p14:creationId xmlns:p14="http://schemas.microsoft.com/office/powerpoint/2010/main" val="3493893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26</a:t>
            </a:fld>
            <a:endParaRPr lang="en-US" dirty="0"/>
          </a:p>
        </p:txBody>
      </p:sp>
    </p:spTree>
    <p:extLst>
      <p:ext uri="{BB962C8B-B14F-4D97-AF65-F5344CB8AC3E}">
        <p14:creationId xmlns:p14="http://schemas.microsoft.com/office/powerpoint/2010/main" val="351945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27</a:t>
            </a:fld>
            <a:endParaRPr lang="en-US" dirty="0"/>
          </a:p>
        </p:txBody>
      </p:sp>
    </p:spTree>
    <p:extLst>
      <p:ext uri="{BB962C8B-B14F-4D97-AF65-F5344CB8AC3E}">
        <p14:creationId xmlns:p14="http://schemas.microsoft.com/office/powerpoint/2010/main" val="3546985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28</a:t>
            </a:fld>
            <a:endParaRPr lang="en-US" dirty="0"/>
          </a:p>
        </p:txBody>
      </p:sp>
    </p:spTree>
    <p:extLst>
      <p:ext uri="{BB962C8B-B14F-4D97-AF65-F5344CB8AC3E}">
        <p14:creationId xmlns:p14="http://schemas.microsoft.com/office/powerpoint/2010/main" val="756952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29</a:t>
            </a:fld>
            <a:endParaRPr lang="en-US" dirty="0"/>
          </a:p>
        </p:txBody>
      </p:sp>
    </p:spTree>
    <p:extLst>
      <p:ext uri="{BB962C8B-B14F-4D97-AF65-F5344CB8AC3E}">
        <p14:creationId xmlns:p14="http://schemas.microsoft.com/office/powerpoint/2010/main" val="3513911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30</a:t>
            </a:fld>
            <a:endParaRPr lang="en-US" dirty="0"/>
          </a:p>
        </p:txBody>
      </p:sp>
    </p:spTree>
    <p:extLst>
      <p:ext uri="{BB962C8B-B14F-4D97-AF65-F5344CB8AC3E}">
        <p14:creationId xmlns:p14="http://schemas.microsoft.com/office/powerpoint/2010/main" val="1889744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31</a:t>
            </a:fld>
            <a:endParaRPr lang="en-US" dirty="0"/>
          </a:p>
        </p:txBody>
      </p:sp>
    </p:spTree>
    <p:extLst>
      <p:ext uri="{BB962C8B-B14F-4D97-AF65-F5344CB8AC3E}">
        <p14:creationId xmlns:p14="http://schemas.microsoft.com/office/powerpoint/2010/main" val="3138057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32</a:t>
            </a:fld>
            <a:endParaRPr lang="en-US" dirty="0"/>
          </a:p>
        </p:txBody>
      </p:sp>
    </p:spTree>
    <p:extLst>
      <p:ext uri="{BB962C8B-B14F-4D97-AF65-F5344CB8AC3E}">
        <p14:creationId xmlns:p14="http://schemas.microsoft.com/office/powerpoint/2010/main" val="485501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dirty="0"/>
              <a:t>The SCILLSS project includes three partner states and four partner organizations. NE is the lead SCILLSS state along with MT and WY. edCount serves as the primary contractor to NE and the other organizations serve as subcontractors to edCount. </a:t>
            </a:r>
          </a:p>
          <a:p>
            <a:endParaRPr lang="en-US" dirty="0"/>
          </a:p>
          <a:p>
            <a:r>
              <a:rPr lang="en-US" dirty="0"/>
              <a:t>edCount and ACS will share in the substantive activities for this project while SRI provides their principled-design expertise, and PIRE provides external project evaluation services for SCILLSS. </a:t>
            </a:r>
          </a:p>
          <a:p>
            <a:endParaRPr lang="en-US" dirty="0"/>
          </a:p>
          <a:p>
            <a:r>
              <a:rPr lang="en-US" dirty="0"/>
              <a:t>We have quite a distinguished list of expert panelists also involved with SCILLSS. </a:t>
            </a:r>
            <a:r>
              <a:rPr lang="en-US" sz="1200" dirty="0"/>
              <a:t>The purpose of having a technical advisory committee is to seek feedback, commendations, and recommendations to improve the overall quality of each of the SCILLSS’ deliverables. The expert panelists will convene, along with the management team and state leads, at the SCILLSS’ annual yearly meetings to contribute expertise and experience in meeting the project goals. At various stages in the project, TAC members will contribute to different tasks during the design and development phases rather than upon completion during the yearly meetings. </a:t>
            </a:r>
            <a:endParaRPr lang="en-US" dirty="0"/>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236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33</a:t>
            </a:fld>
            <a:endParaRPr lang="en-US" dirty="0"/>
          </a:p>
        </p:txBody>
      </p:sp>
    </p:spTree>
    <p:extLst>
      <p:ext uri="{BB962C8B-B14F-4D97-AF65-F5344CB8AC3E}">
        <p14:creationId xmlns:p14="http://schemas.microsoft.com/office/powerpoint/2010/main" val="4001936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60A32E-F626-4AA1-BBA1-9DAA8038CD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427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35</a:t>
            </a:fld>
            <a:endParaRPr lang="en-US" dirty="0"/>
          </a:p>
        </p:txBody>
      </p:sp>
    </p:spTree>
    <p:extLst>
      <p:ext uri="{BB962C8B-B14F-4D97-AF65-F5344CB8AC3E}">
        <p14:creationId xmlns:p14="http://schemas.microsoft.com/office/powerpoint/2010/main" val="1592221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36</a:t>
            </a:fld>
            <a:endParaRPr lang="en-US" dirty="0"/>
          </a:p>
        </p:txBody>
      </p:sp>
    </p:spTree>
    <p:extLst>
      <p:ext uri="{BB962C8B-B14F-4D97-AF65-F5344CB8AC3E}">
        <p14:creationId xmlns:p14="http://schemas.microsoft.com/office/powerpoint/2010/main" val="1028550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dirty="0"/>
              <a:t>Across the entire project, we will aim to keep these 4 fundamental validity questions in mind, using these to guide our process and deliverable development. We feel if we work to keep content coherence, comparability, accessibility and fairness, as well as consequences in mind throughout this project, then our products will be generalizable an usable to a wide variety of states and systems across the Nation. We are excited to work on this project with all of our partners and make available our lessons learned in re-envisioning science assessment.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60A32E-F626-4AA1-BBA1-9DAA8038CD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609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42</a:t>
            </a:fld>
            <a:endParaRPr lang="en-US" dirty="0"/>
          </a:p>
        </p:txBody>
      </p:sp>
    </p:spTree>
    <p:extLst>
      <p:ext uri="{BB962C8B-B14F-4D97-AF65-F5344CB8AC3E}">
        <p14:creationId xmlns:p14="http://schemas.microsoft.com/office/powerpoint/2010/main" val="2107517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44</a:t>
            </a:fld>
            <a:endParaRPr lang="en-US" dirty="0"/>
          </a:p>
        </p:txBody>
      </p:sp>
    </p:spTree>
    <p:extLst>
      <p:ext uri="{BB962C8B-B14F-4D97-AF65-F5344CB8AC3E}">
        <p14:creationId xmlns:p14="http://schemas.microsoft.com/office/powerpoint/2010/main" val="2587807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45</a:t>
            </a:fld>
            <a:endParaRPr lang="en-US" dirty="0"/>
          </a:p>
        </p:txBody>
      </p:sp>
    </p:spTree>
    <p:extLst>
      <p:ext uri="{BB962C8B-B14F-4D97-AF65-F5344CB8AC3E}">
        <p14:creationId xmlns:p14="http://schemas.microsoft.com/office/powerpoint/2010/main" val="46460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46</a:t>
            </a:fld>
            <a:endParaRPr lang="en-US" dirty="0"/>
          </a:p>
        </p:txBody>
      </p:sp>
    </p:spTree>
    <p:extLst>
      <p:ext uri="{BB962C8B-B14F-4D97-AF65-F5344CB8AC3E}">
        <p14:creationId xmlns:p14="http://schemas.microsoft.com/office/powerpoint/2010/main" val="471079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47</a:t>
            </a:fld>
            <a:endParaRPr lang="en-US" dirty="0"/>
          </a:p>
        </p:txBody>
      </p:sp>
    </p:spTree>
    <p:extLst>
      <p:ext uri="{BB962C8B-B14F-4D97-AF65-F5344CB8AC3E}">
        <p14:creationId xmlns:p14="http://schemas.microsoft.com/office/powerpoint/2010/main" val="28798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normAutofit/>
          </a:bodyPr>
          <a:lstStyle/>
          <a:p>
            <a:r>
              <a:rPr lang="en-US" dirty="0"/>
              <a:t>SCILLSS has 3 overarching project goals. We intend to create a science assessment design model that establishes alignment with three-dimensional standards by eliciting common construct definitions that drive curriculum, instruction, and assessment; strengthen a shared knowledge base among stakeholders for using principled-design approaches to create and evaluate quality science assessments that generate meaningful and useful scores. We further intend to establish a way for states to connect statewide assessment results with local assessments and instruction in a coherent, standards-based system.</a:t>
            </a:r>
          </a:p>
          <a:p>
            <a:endParaRPr lang="en-US" dirty="0"/>
          </a:p>
          <a:p>
            <a:r>
              <a:rPr lang="en-US" dirty="0"/>
              <a:t>Each of our three states has a strong commitment to local assessment. As such, we hope to capitalize on that relationship between the local and statewide summative assessment systems to improve the way in which we vision science assessment. </a:t>
            </a:r>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August 19, 2010</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065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48</a:t>
            </a:fld>
            <a:endParaRPr lang="en-US" dirty="0"/>
          </a:p>
        </p:txBody>
      </p:sp>
    </p:spTree>
    <p:extLst>
      <p:ext uri="{BB962C8B-B14F-4D97-AF65-F5344CB8AC3E}">
        <p14:creationId xmlns:p14="http://schemas.microsoft.com/office/powerpoint/2010/main" val="1839236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52</a:t>
            </a:fld>
            <a:endParaRPr lang="en-US" dirty="0"/>
          </a:p>
        </p:txBody>
      </p:sp>
    </p:spTree>
    <p:extLst>
      <p:ext uri="{BB962C8B-B14F-4D97-AF65-F5344CB8AC3E}">
        <p14:creationId xmlns:p14="http://schemas.microsoft.com/office/powerpoint/2010/main" val="275937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7</a:t>
            </a:fld>
            <a:endParaRPr lang="en-US" dirty="0"/>
          </a:p>
        </p:txBody>
      </p:sp>
    </p:spTree>
    <p:extLst>
      <p:ext uri="{BB962C8B-B14F-4D97-AF65-F5344CB8AC3E}">
        <p14:creationId xmlns:p14="http://schemas.microsoft.com/office/powerpoint/2010/main" val="314092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8</a:t>
            </a:fld>
            <a:endParaRPr lang="en-US" dirty="0"/>
          </a:p>
        </p:txBody>
      </p:sp>
    </p:spTree>
    <p:extLst>
      <p:ext uri="{BB962C8B-B14F-4D97-AF65-F5344CB8AC3E}">
        <p14:creationId xmlns:p14="http://schemas.microsoft.com/office/powerpoint/2010/main" val="414395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10</a:t>
            </a:fld>
            <a:endParaRPr lang="en-US" dirty="0"/>
          </a:p>
        </p:txBody>
      </p:sp>
    </p:spTree>
    <p:extLst>
      <p:ext uri="{BB962C8B-B14F-4D97-AF65-F5344CB8AC3E}">
        <p14:creationId xmlns:p14="http://schemas.microsoft.com/office/powerpoint/2010/main" val="3442917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11</a:t>
            </a:fld>
            <a:endParaRPr lang="en-US" dirty="0"/>
          </a:p>
        </p:txBody>
      </p:sp>
    </p:spTree>
    <p:extLst>
      <p:ext uri="{BB962C8B-B14F-4D97-AF65-F5344CB8AC3E}">
        <p14:creationId xmlns:p14="http://schemas.microsoft.com/office/powerpoint/2010/main" val="1438213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12</a:t>
            </a:fld>
            <a:endParaRPr lang="en-US" dirty="0"/>
          </a:p>
        </p:txBody>
      </p:sp>
    </p:spTree>
    <p:extLst>
      <p:ext uri="{BB962C8B-B14F-4D97-AF65-F5344CB8AC3E}">
        <p14:creationId xmlns:p14="http://schemas.microsoft.com/office/powerpoint/2010/main" val="4003976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1/14/2019</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1/14/2019</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1/14/2019</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20173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1/14/2019</a:t>
            </a:fld>
            <a:endParaRPr lang="en-US" dirty="0"/>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dirty="0"/>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dirty="0"/>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1/14/2019</a:t>
            </a:fld>
            <a:endParaRPr lang="en-US" dirty="0"/>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2797650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1/14/2019</a:t>
            </a:fld>
            <a:endParaRPr lang="en-US" dirty="0"/>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845943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1/14/2019</a:t>
            </a:fld>
            <a:endParaRPr lang="en-US" dirty="0"/>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72937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1/14/2019</a:t>
            </a:fld>
            <a:endParaRPr lang="en-US" dirty="0"/>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2784234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3862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1/14/2019</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1303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7040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6892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1/14/2019</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75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1/14/2019</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837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1/14/2019</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9764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1/14/2019</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1/14/2019</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09601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1/14/2019</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1/14/2019</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1/14/2019</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3"/>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1/14/2019</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dirty="0"/>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scillsspartners.org/scillss-resource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mailto:LSUMMERS@EDCOUNT.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5AA44839-D783-4FCE-8BFB-6BBE5192C40C}"/>
              </a:ext>
            </a:extLst>
          </p:cNvPr>
          <p:cNvSpPr txBox="1">
            <a:spLocks/>
          </p:cNvSpPr>
          <p:nvPr/>
        </p:nvSpPr>
        <p:spPr>
          <a:xfrm>
            <a:off x="1476765" y="3631153"/>
            <a:ext cx="6217764" cy="1789933"/>
          </a:xfrm>
          <a:prstGeom prst="rect">
            <a:avLst/>
          </a:prstGeom>
        </p:spPr>
        <p:txBody>
          <a:bodyPr vert="horz" lIns="91440" tIns="45720" rIns="91440" bIns="45720" rtlCol="0">
            <a:no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ctr">
              <a:defRPr/>
            </a:pPr>
            <a:r>
              <a:rPr lang="en-US" sz="2400" dirty="0">
                <a:solidFill>
                  <a:prstClr val="black"/>
                </a:solidFill>
              </a:rPr>
              <a:t>2019 OPI Data and Assessment Conference: </a:t>
            </a:r>
          </a:p>
          <a:p>
            <a:pPr lvl="0" algn="ctr">
              <a:defRPr/>
            </a:pPr>
            <a:r>
              <a:rPr lang="en-US" sz="2400" dirty="0">
                <a:solidFill>
                  <a:prstClr val="black"/>
                </a:solidFill>
              </a:rPr>
              <a:t>Get READY for 2020!</a:t>
            </a:r>
          </a:p>
          <a:p>
            <a:pPr lvl="0" algn="ctr">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ct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t>
            </a:r>
            <a:r>
              <a:rPr lang="en-US" sz="2400" dirty="0">
                <a:solidFill>
                  <a:prstClr val="black"/>
                </a:solidFill>
                <a:latin typeface="Calibri" panose="020F0502020204030204"/>
              </a:rPr>
              <a:t>ozeman, Montana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6EF7498-79FC-4E5A-81D3-55DFF8885E5E}"/>
              </a:ext>
            </a:extLst>
          </p:cNvPr>
          <p:cNvSpPr/>
          <p:nvPr/>
        </p:nvSpPr>
        <p:spPr>
          <a:xfrm>
            <a:off x="990865" y="1261273"/>
            <a:ext cx="7189563" cy="1754326"/>
          </a:xfrm>
          <a:prstGeom prst="rect">
            <a:avLst/>
          </a:prstGeom>
        </p:spPr>
        <p:txBody>
          <a:bodyPr wrap="square">
            <a:spAutoFit/>
          </a:bodyPr>
          <a:lstStyle/>
          <a:p>
            <a:pPr algn="ctr" defTabSz="685783">
              <a:lnSpc>
                <a:spcPct val="90000"/>
              </a:lnSpc>
              <a:spcBef>
                <a:spcPct val="0"/>
              </a:spcBef>
            </a:pPr>
            <a:r>
              <a:rPr lang="en-US" sz="4000" b="1" dirty="0">
                <a:solidFill>
                  <a:srgbClr val="0070C0"/>
                </a:solidFill>
                <a:effectLst>
                  <a:outerShdw blurRad="38100" dist="38100" dir="2700000" algn="tl">
                    <a:srgbClr val="000000">
                      <a:alpha val="43137"/>
                    </a:srgbClr>
                  </a:outerShdw>
                </a:effectLst>
                <a:latin typeface="+mj-lt"/>
                <a:ea typeface="+mj-ea"/>
                <a:cs typeface="+mj-cs"/>
              </a:rPr>
              <a:t>Strengthening the Meaning and Utility of Test Scores for their Intended Uses</a:t>
            </a:r>
            <a:endParaRPr lang="en-US" sz="4000" dirty="0"/>
          </a:p>
        </p:txBody>
      </p:sp>
      <p:sp>
        <p:nvSpPr>
          <p:cNvPr id="3" name="Rectangle 2">
            <a:extLst>
              <a:ext uri="{FF2B5EF4-FFF2-40B4-BE49-F238E27FC236}">
                <a16:creationId xmlns:a16="http://schemas.microsoft.com/office/drawing/2014/main" id="{C8C83653-74B5-4371-8E28-6E262709C8D6}"/>
              </a:ext>
            </a:extLst>
          </p:cNvPr>
          <p:cNvSpPr/>
          <p:nvPr/>
        </p:nvSpPr>
        <p:spPr>
          <a:xfrm>
            <a:off x="283191" y="5697575"/>
            <a:ext cx="8604914" cy="738664"/>
          </a:xfrm>
          <a:prstGeom prst="rect">
            <a:avLst/>
          </a:prstGeom>
        </p:spPr>
        <p:txBody>
          <a:bodyPr wrap="square">
            <a:spAutoFit/>
          </a:bodyPr>
          <a:lstStyle/>
          <a:p>
            <a:r>
              <a:rPr lang="en-US" sz="1400" dirty="0"/>
              <a:t>This presentation was developed with funding from the U.S. Department of Education under Enhanced Assessment Grants Program CFDA 84.368A. The contents do not necessarily represent the policy of the U.S. Department of Education, and no assumption of endorsement by the Federal government should be made. </a:t>
            </a:r>
          </a:p>
        </p:txBody>
      </p:sp>
    </p:spTree>
    <p:extLst>
      <p:ext uri="{BB962C8B-B14F-4D97-AF65-F5344CB8AC3E}">
        <p14:creationId xmlns:p14="http://schemas.microsoft.com/office/powerpoint/2010/main" val="261022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DF2A33-C5D7-4EB0-9CDE-5F65F02C51CF}"/>
              </a:ext>
            </a:extLst>
          </p:cNvPr>
          <p:cNvSpPr>
            <a:spLocks noGrp="1"/>
          </p:cNvSpPr>
          <p:nvPr>
            <p:ph type="title"/>
          </p:nvPr>
        </p:nvSpPr>
        <p:spPr/>
        <p:txBody>
          <a:bodyPr>
            <a:normAutofit fontScale="90000"/>
          </a:bodyPr>
          <a:lstStyle/>
          <a:p>
            <a:pPr>
              <a:lnSpc>
                <a:spcPct val="90000"/>
              </a:lnSpc>
              <a:spcBef>
                <a:spcPts val="1200"/>
              </a:spcBef>
              <a:spcAft>
                <a:spcPts val="200"/>
              </a:spcAft>
              <a:buClr>
                <a:schemeClr val="accent1"/>
              </a:buClr>
              <a:buSzPct val="100000"/>
            </a:pPr>
            <a:r>
              <a:rPr lang="en-US" b="1" dirty="0"/>
              <a:t>Purposes and Uses of Assessment Scores</a:t>
            </a:r>
          </a:p>
        </p:txBody>
      </p:sp>
      <p:sp>
        <p:nvSpPr>
          <p:cNvPr id="9" name="Content Placeholder 8">
            <a:extLst>
              <a:ext uri="{FF2B5EF4-FFF2-40B4-BE49-F238E27FC236}">
                <a16:creationId xmlns:a16="http://schemas.microsoft.com/office/drawing/2014/main" id="{E7777EF6-8083-42E2-95C1-E858FBD8570F}"/>
              </a:ext>
            </a:extLst>
          </p:cNvPr>
          <p:cNvSpPr>
            <a:spLocks noGrp="1"/>
          </p:cNvSpPr>
          <p:nvPr>
            <p:ph sz="half" idx="1"/>
          </p:nvPr>
        </p:nvSpPr>
        <p:spPr>
          <a:xfrm>
            <a:off x="457200" y="1687625"/>
            <a:ext cx="4710994" cy="4587973"/>
          </a:xfrm>
        </p:spPr>
        <p:txBody>
          <a:bodyPr>
            <a:normAutofit/>
          </a:bodyPr>
          <a:lstStyle/>
          <a:p>
            <a:pPr marL="457200" indent="-457200">
              <a:lnSpc>
                <a:spcPct val="110000"/>
              </a:lnSpc>
              <a:spcBef>
                <a:spcPts val="600"/>
              </a:spcBef>
            </a:pPr>
            <a:r>
              <a:rPr lang="en-US" sz="3200" dirty="0">
                <a:solidFill>
                  <a:schemeClr val="tx1">
                    <a:lumMod val="75000"/>
                    <a:lumOff val="25000"/>
                  </a:schemeClr>
                </a:solidFill>
              </a:rPr>
              <a:t>What do you want to know?</a:t>
            </a:r>
          </a:p>
          <a:p>
            <a:pPr marL="457200" indent="-457200">
              <a:lnSpc>
                <a:spcPct val="110000"/>
              </a:lnSpc>
              <a:spcBef>
                <a:spcPts val="600"/>
              </a:spcBef>
            </a:pPr>
            <a:r>
              <a:rPr lang="en-US" sz="3200" dirty="0"/>
              <a:t>Why do you want to know this and what will you do with this information?</a:t>
            </a:r>
          </a:p>
          <a:p>
            <a:endParaRPr lang="en-US" dirty="0"/>
          </a:p>
        </p:txBody>
      </p:sp>
      <p:sp>
        <p:nvSpPr>
          <p:cNvPr id="11" name="Content Placeholder 2">
            <a:extLst>
              <a:ext uri="{FF2B5EF4-FFF2-40B4-BE49-F238E27FC236}">
                <a16:creationId xmlns:a16="http://schemas.microsoft.com/office/drawing/2014/main" id="{FFF8FA37-9FEC-42D1-B2B4-271E32542037}"/>
              </a:ext>
            </a:extLst>
          </p:cNvPr>
          <p:cNvSpPr txBox="1">
            <a:spLocks/>
          </p:cNvSpPr>
          <p:nvPr/>
        </p:nvSpPr>
        <p:spPr>
          <a:xfrm>
            <a:off x="-357302" y="1733390"/>
            <a:ext cx="5019917" cy="11429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indent="-346075">
              <a:lnSpc>
                <a:spcPct val="90000"/>
              </a:lnSpc>
              <a:spcBef>
                <a:spcPts val="1200"/>
              </a:spcBef>
              <a:spcAft>
                <a:spcPts val="200"/>
              </a:spcAft>
              <a:buClr>
                <a:schemeClr val="accent1"/>
              </a:buClr>
              <a:buSzPct val="100000"/>
            </a:pPr>
            <a:endParaRPr lang="en-US" sz="4000" dirty="0">
              <a:solidFill>
                <a:schemeClr val="tx1">
                  <a:lumMod val="75000"/>
                  <a:lumOff val="25000"/>
                </a:schemeClr>
              </a:solidFill>
            </a:endParaRPr>
          </a:p>
        </p:txBody>
      </p:sp>
      <p:sp>
        <p:nvSpPr>
          <p:cNvPr id="12" name="Content Placeholder 2">
            <a:extLst>
              <a:ext uri="{FF2B5EF4-FFF2-40B4-BE49-F238E27FC236}">
                <a16:creationId xmlns:a16="http://schemas.microsoft.com/office/drawing/2014/main" id="{0727C454-2CB9-4577-9091-DD8C986914DF}"/>
              </a:ext>
            </a:extLst>
          </p:cNvPr>
          <p:cNvSpPr txBox="1">
            <a:spLocks/>
          </p:cNvSpPr>
          <p:nvPr/>
        </p:nvSpPr>
        <p:spPr>
          <a:xfrm>
            <a:off x="-357302" y="3429000"/>
            <a:ext cx="5110534" cy="1859692"/>
          </a:xfrm>
          <a:prstGeom prst="rect">
            <a:avLst/>
          </a:prstGeom>
        </p:spPr>
        <p:txBody>
          <a:bodyPr vert="horz" lIns="91440" tIns="45720" rIns="91440" bIns="45720" rtlCol="0">
            <a:noAutofit/>
          </a:bodyPr>
          <a:lstStyle>
            <a:defPPr>
              <a:defRPr lang="en-US"/>
            </a:defPPr>
            <a:lvl1pPr marL="346075" indent="-346075" defTabSz="914400">
              <a:lnSpc>
                <a:spcPct val="90000"/>
              </a:lnSpc>
              <a:spcBef>
                <a:spcPts val="1200"/>
              </a:spcBef>
              <a:spcAft>
                <a:spcPts val="200"/>
              </a:spcAft>
              <a:buClr>
                <a:schemeClr val="accent1"/>
              </a:buClr>
              <a:buSzPct val="100000"/>
              <a:buFont typeface="Arial" pitchFamily="34" charset="0"/>
              <a:buChar char="•"/>
              <a:defRPr sz="4000">
                <a:solidFill>
                  <a:schemeClr val="tx1">
                    <a:lumMod val="75000"/>
                    <a:lumOff val="25000"/>
                  </a:schemeClr>
                </a:solidFill>
              </a:defRPr>
            </a:lvl1pPr>
            <a:lvl2pPr marL="742950" indent="-285750" defTabSz="914400">
              <a:spcBef>
                <a:spcPct val="20000"/>
              </a:spcBef>
              <a:buFont typeface="Arial" pitchFamily="34" charset="0"/>
              <a:buChar char="–"/>
              <a:defRPr sz="2800" b="0" i="0" u="none"/>
            </a:lvl2pPr>
            <a:lvl3pPr marL="1143000" indent="-228600" defTabSz="914400">
              <a:spcBef>
                <a:spcPct val="20000"/>
              </a:spcBef>
              <a:buFont typeface="Arial" pitchFamily="34" charset="0"/>
              <a:buChar char="•"/>
              <a:defRPr sz="2400"/>
            </a:lvl3pPr>
            <a:lvl4pPr marL="1600200" indent="-228600" defTabSz="914400">
              <a:spcBef>
                <a:spcPct val="20000"/>
              </a:spcBef>
              <a:buFont typeface="Arial" pitchFamily="34" charset="0"/>
              <a:buChar char="–"/>
              <a:defRPr sz="2000"/>
            </a:lvl4pPr>
            <a:lvl5pPr marL="2057400" indent="-228600" defTabSz="914400">
              <a:spcBef>
                <a:spcPct val="20000"/>
              </a:spcBef>
              <a:buFont typeface="Arial" pitchFamily="34" charset="0"/>
              <a:buChar char="»"/>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endParaRPr lang="en-US" dirty="0"/>
          </a:p>
        </p:txBody>
      </p:sp>
    </p:spTree>
    <p:extLst>
      <p:ext uri="{BB962C8B-B14F-4D97-AF65-F5344CB8AC3E}">
        <p14:creationId xmlns:p14="http://schemas.microsoft.com/office/powerpoint/2010/main" val="351510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DF2A33-C5D7-4EB0-9CDE-5F65F02C51CF}"/>
              </a:ext>
            </a:extLst>
          </p:cNvPr>
          <p:cNvSpPr>
            <a:spLocks noGrp="1"/>
          </p:cNvSpPr>
          <p:nvPr>
            <p:ph type="title"/>
          </p:nvPr>
        </p:nvSpPr>
        <p:spPr/>
        <p:txBody>
          <a:bodyPr>
            <a:normAutofit fontScale="90000"/>
          </a:bodyPr>
          <a:lstStyle/>
          <a:p>
            <a:pPr>
              <a:lnSpc>
                <a:spcPct val="90000"/>
              </a:lnSpc>
              <a:spcBef>
                <a:spcPts val="1200"/>
              </a:spcBef>
              <a:spcAft>
                <a:spcPts val="200"/>
              </a:spcAft>
              <a:buClr>
                <a:schemeClr val="accent1"/>
              </a:buClr>
              <a:buSzPct val="100000"/>
            </a:pPr>
            <a:r>
              <a:rPr lang="en-US" b="1" dirty="0"/>
              <a:t>Purposes and Uses of Assessment Scores</a:t>
            </a:r>
          </a:p>
        </p:txBody>
      </p:sp>
      <p:sp>
        <p:nvSpPr>
          <p:cNvPr id="9" name="Content Placeholder 8">
            <a:extLst>
              <a:ext uri="{FF2B5EF4-FFF2-40B4-BE49-F238E27FC236}">
                <a16:creationId xmlns:a16="http://schemas.microsoft.com/office/drawing/2014/main" id="{E7777EF6-8083-42E2-95C1-E858FBD8570F}"/>
              </a:ext>
            </a:extLst>
          </p:cNvPr>
          <p:cNvSpPr>
            <a:spLocks noGrp="1"/>
          </p:cNvSpPr>
          <p:nvPr>
            <p:ph sz="half" idx="1"/>
          </p:nvPr>
        </p:nvSpPr>
        <p:spPr>
          <a:xfrm>
            <a:off x="457200" y="1718475"/>
            <a:ext cx="4160108" cy="4351338"/>
          </a:xfrm>
        </p:spPr>
        <p:txBody>
          <a:bodyPr>
            <a:normAutofit/>
          </a:bodyPr>
          <a:lstStyle/>
          <a:p>
            <a:pPr marL="457200" indent="-457200">
              <a:lnSpc>
                <a:spcPct val="110000"/>
              </a:lnSpc>
              <a:spcBef>
                <a:spcPts val="600"/>
              </a:spcBef>
            </a:pPr>
            <a:r>
              <a:rPr lang="en-US" sz="3200" dirty="0">
                <a:solidFill>
                  <a:schemeClr val="tx1">
                    <a:lumMod val="75000"/>
                    <a:lumOff val="25000"/>
                  </a:schemeClr>
                </a:solidFill>
              </a:rPr>
              <a:t>What do you want to know?</a:t>
            </a:r>
          </a:p>
          <a:p>
            <a:pPr marL="457200" indent="-457200">
              <a:lnSpc>
                <a:spcPct val="110000"/>
              </a:lnSpc>
              <a:spcBef>
                <a:spcPts val="600"/>
              </a:spcBef>
            </a:pPr>
            <a:r>
              <a:rPr lang="en-US" sz="3200" dirty="0">
                <a:solidFill>
                  <a:schemeClr val="bg1">
                    <a:lumMod val="75000"/>
                  </a:schemeClr>
                </a:solidFill>
              </a:rPr>
              <a:t>Why do you want to know this and what will you do with this information?</a:t>
            </a:r>
          </a:p>
          <a:p>
            <a:endParaRPr lang="en-US" dirty="0"/>
          </a:p>
        </p:txBody>
      </p:sp>
      <p:sp>
        <p:nvSpPr>
          <p:cNvPr id="11" name="Content Placeholder 2">
            <a:extLst>
              <a:ext uri="{FF2B5EF4-FFF2-40B4-BE49-F238E27FC236}">
                <a16:creationId xmlns:a16="http://schemas.microsoft.com/office/drawing/2014/main" id="{FFF8FA37-9FEC-42D1-B2B4-271E32542037}"/>
              </a:ext>
            </a:extLst>
          </p:cNvPr>
          <p:cNvSpPr txBox="1">
            <a:spLocks/>
          </p:cNvSpPr>
          <p:nvPr/>
        </p:nvSpPr>
        <p:spPr>
          <a:xfrm>
            <a:off x="-357302" y="1733390"/>
            <a:ext cx="5019917" cy="11429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indent="-346075">
              <a:lnSpc>
                <a:spcPct val="90000"/>
              </a:lnSpc>
              <a:spcBef>
                <a:spcPts val="1200"/>
              </a:spcBef>
              <a:spcAft>
                <a:spcPts val="200"/>
              </a:spcAft>
              <a:buClr>
                <a:schemeClr val="accent1"/>
              </a:buClr>
              <a:buSzPct val="100000"/>
            </a:pPr>
            <a:endParaRPr lang="en-US" sz="4000" dirty="0">
              <a:solidFill>
                <a:schemeClr val="tx1">
                  <a:lumMod val="75000"/>
                  <a:lumOff val="25000"/>
                </a:schemeClr>
              </a:solidFill>
            </a:endParaRPr>
          </a:p>
        </p:txBody>
      </p:sp>
      <p:sp>
        <p:nvSpPr>
          <p:cNvPr id="12" name="Content Placeholder 2">
            <a:extLst>
              <a:ext uri="{FF2B5EF4-FFF2-40B4-BE49-F238E27FC236}">
                <a16:creationId xmlns:a16="http://schemas.microsoft.com/office/drawing/2014/main" id="{0727C454-2CB9-4577-9091-DD8C986914DF}"/>
              </a:ext>
            </a:extLst>
          </p:cNvPr>
          <p:cNvSpPr txBox="1">
            <a:spLocks/>
          </p:cNvSpPr>
          <p:nvPr/>
        </p:nvSpPr>
        <p:spPr>
          <a:xfrm>
            <a:off x="-357302" y="3429000"/>
            <a:ext cx="5110534" cy="1859692"/>
          </a:xfrm>
          <a:prstGeom prst="rect">
            <a:avLst/>
          </a:prstGeom>
        </p:spPr>
        <p:txBody>
          <a:bodyPr vert="horz" lIns="91440" tIns="45720" rIns="91440" bIns="45720" rtlCol="0">
            <a:noAutofit/>
          </a:bodyPr>
          <a:lstStyle>
            <a:defPPr>
              <a:defRPr lang="en-US"/>
            </a:defPPr>
            <a:lvl1pPr marL="346075" indent="-346075" defTabSz="914400">
              <a:lnSpc>
                <a:spcPct val="90000"/>
              </a:lnSpc>
              <a:spcBef>
                <a:spcPts val="1200"/>
              </a:spcBef>
              <a:spcAft>
                <a:spcPts val="200"/>
              </a:spcAft>
              <a:buClr>
                <a:schemeClr val="accent1"/>
              </a:buClr>
              <a:buSzPct val="100000"/>
              <a:buFont typeface="Arial" pitchFamily="34" charset="0"/>
              <a:buChar char="•"/>
              <a:defRPr sz="4000">
                <a:solidFill>
                  <a:schemeClr val="tx1">
                    <a:lumMod val="75000"/>
                    <a:lumOff val="25000"/>
                  </a:schemeClr>
                </a:solidFill>
              </a:defRPr>
            </a:lvl1pPr>
            <a:lvl2pPr marL="742950" indent="-285750" defTabSz="914400">
              <a:spcBef>
                <a:spcPct val="20000"/>
              </a:spcBef>
              <a:buFont typeface="Arial" pitchFamily="34" charset="0"/>
              <a:buChar char="–"/>
              <a:defRPr sz="2800" b="0" i="0" u="none"/>
            </a:lvl2pPr>
            <a:lvl3pPr marL="1143000" indent="-228600" defTabSz="914400">
              <a:spcBef>
                <a:spcPct val="20000"/>
              </a:spcBef>
              <a:buFont typeface="Arial" pitchFamily="34" charset="0"/>
              <a:buChar char="•"/>
              <a:defRPr sz="2400"/>
            </a:lvl3pPr>
            <a:lvl4pPr marL="1600200" indent="-228600" defTabSz="914400">
              <a:spcBef>
                <a:spcPct val="20000"/>
              </a:spcBef>
              <a:buFont typeface="Arial" pitchFamily="34" charset="0"/>
              <a:buChar char="–"/>
              <a:defRPr sz="2000"/>
            </a:lvl4pPr>
            <a:lvl5pPr marL="2057400" indent="-228600" defTabSz="914400">
              <a:spcBef>
                <a:spcPct val="20000"/>
              </a:spcBef>
              <a:buFont typeface="Arial" pitchFamily="34" charset="0"/>
              <a:buChar char="»"/>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endParaRPr lang="en-US" dirty="0"/>
          </a:p>
        </p:txBody>
      </p:sp>
      <p:sp>
        <p:nvSpPr>
          <p:cNvPr id="6" name="Content Placeholder 2">
            <a:extLst>
              <a:ext uri="{FF2B5EF4-FFF2-40B4-BE49-F238E27FC236}">
                <a16:creationId xmlns:a16="http://schemas.microsoft.com/office/drawing/2014/main" id="{D5BF878D-E104-4D84-ADBF-0FAF2574BDD4}"/>
              </a:ext>
            </a:extLst>
          </p:cNvPr>
          <p:cNvSpPr txBox="1">
            <a:spLocks/>
          </p:cNvSpPr>
          <p:nvPr/>
        </p:nvSpPr>
        <p:spPr>
          <a:xfrm>
            <a:off x="4572000" y="1805942"/>
            <a:ext cx="4537842" cy="43513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Font typeface="Courier New" panose="02070309020205020404" pitchFamily="49" charset="0"/>
              <a:buChar char="o"/>
            </a:pPr>
            <a:r>
              <a:rPr lang="en-US" sz="2000" dirty="0"/>
              <a:t>What do students already know about what I’m about to teach?</a:t>
            </a:r>
          </a:p>
          <a:p>
            <a:pPr marL="457200" indent="-457200">
              <a:spcBef>
                <a:spcPts val="600"/>
              </a:spcBef>
              <a:buFont typeface="Courier New" panose="02070309020205020404" pitchFamily="49" charset="0"/>
              <a:buChar char="o"/>
            </a:pPr>
            <a:r>
              <a:rPr lang="en-US" sz="2000" dirty="0"/>
              <a:t>How well are students understanding this lesson so far?</a:t>
            </a:r>
          </a:p>
          <a:p>
            <a:pPr marL="457200" indent="-457200">
              <a:spcBef>
                <a:spcPts val="600"/>
              </a:spcBef>
              <a:buFont typeface="Courier New" panose="02070309020205020404" pitchFamily="49" charset="0"/>
              <a:buChar char="o"/>
            </a:pPr>
            <a:r>
              <a:rPr lang="en-US" sz="2000" dirty="0"/>
              <a:t>How well did students learn the concepts from the unit I just taught?</a:t>
            </a:r>
          </a:p>
          <a:p>
            <a:pPr marL="457200" indent="-457200">
              <a:spcBef>
                <a:spcPts val="600"/>
              </a:spcBef>
              <a:buFont typeface="Courier New" panose="02070309020205020404" pitchFamily="49" charset="0"/>
              <a:buChar char="o"/>
            </a:pPr>
            <a:r>
              <a:rPr lang="en-US" sz="2000" dirty="0"/>
              <a:t>How well are students achieving in relation to the standards for science in their grade?</a:t>
            </a:r>
          </a:p>
          <a:p>
            <a:pPr marL="457200" indent="-457200">
              <a:spcBef>
                <a:spcPts val="600"/>
              </a:spcBef>
              <a:buFont typeface="Courier New" panose="02070309020205020404" pitchFamily="49" charset="0"/>
              <a:buChar char="o"/>
            </a:pPr>
            <a:r>
              <a:rPr lang="en-US" sz="2000" dirty="0"/>
              <a:t>How well are students achieving in science this year as compared with students in this grade last year?</a:t>
            </a:r>
          </a:p>
        </p:txBody>
      </p:sp>
    </p:spTree>
    <p:extLst>
      <p:ext uri="{BB962C8B-B14F-4D97-AF65-F5344CB8AC3E}">
        <p14:creationId xmlns:p14="http://schemas.microsoft.com/office/powerpoint/2010/main" val="324186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DF2A33-C5D7-4EB0-9CDE-5F65F02C51CF}"/>
              </a:ext>
            </a:extLst>
          </p:cNvPr>
          <p:cNvSpPr>
            <a:spLocks noGrp="1"/>
          </p:cNvSpPr>
          <p:nvPr>
            <p:ph type="title"/>
          </p:nvPr>
        </p:nvSpPr>
        <p:spPr/>
        <p:txBody>
          <a:bodyPr>
            <a:normAutofit fontScale="90000"/>
          </a:bodyPr>
          <a:lstStyle/>
          <a:p>
            <a:pPr>
              <a:lnSpc>
                <a:spcPct val="90000"/>
              </a:lnSpc>
              <a:spcBef>
                <a:spcPts val="1200"/>
              </a:spcBef>
              <a:spcAft>
                <a:spcPts val="200"/>
              </a:spcAft>
              <a:buClr>
                <a:schemeClr val="accent1"/>
              </a:buClr>
              <a:buSzPct val="100000"/>
            </a:pPr>
            <a:r>
              <a:rPr lang="en-US" b="1" dirty="0"/>
              <a:t>Purposes and Uses of Assessment Scores</a:t>
            </a:r>
          </a:p>
        </p:txBody>
      </p:sp>
      <p:sp>
        <p:nvSpPr>
          <p:cNvPr id="9" name="Content Placeholder 8">
            <a:extLst>
              <a:ext uri="{FF2B5EF4-FFF2-40B4-BE49-F238E27FC236}">
                <a16:creationId xmlns:a16="http://schemas.microsoft.com/office/drawing/2014/main" id="{E7777EF6-8083-42E2-95C1-E858FBD8570F}"/>
              </a:ext>
            </a:extLst>
          </p:cNvPr>
          <p:cNvSpPr>
            <a:spLocks noGrp="1"/>
          </p:cNvSpPr>
          <p:nvPr>
            <p:ph sz="half" idx="1"/>
          </p:nvPr>
        </p:nvSpPr>
        <p:spPr>
          <a:xfrm>
            <a:off x="457200" y="1552920"/>
            <a:ext cx="4386650" cy="4351338"/>
          </a:xfrm>
        </p:spPr>
        <p:txBody>
          <a:bodyPr>
            <a:normAutofit/>
          </a:bodyPr>
          <a:lstStyle/>
          <a:p>
            <a:pPr marL="457200" indent="-457200">
              <a:lnSpc>
                <a:spcPct val="110000"/>
              </a:lnSpc>
              <a:spcBef>
                <a:spcPts val="600"/>
              </a:spcBef>
            </a:pPr>
            <a:r>
              <a:rPr lang="en-US" sz="3200" dirty="0">
                <a:solidFill>
                  <a:schemeClr val="bg1">
                    <a:lumMod val="75000"/>
                  </a:schemeClr>
                </a:solidFill>
              </a:rPr>
              <a:t>What do you want to know?</a:t>
            </a:r>
          </a:p>
          <a:p>
            <a:pPr marL="457200" indent="-457200">
              <a:lnSpc>
                <a:spcPct val="110000"/>
              </a:lnSpc>
              <a:spcBef>
                <a:spcPts val="600"/>
              </a:spcBef>
            </a:pPr>
            <a:r>
              <a:rPr lang="en-US" sz="3200" dirty="0"/>
              <a:t>Why do you want to know this and what will you do with this information?</a:t>
            </a:r>
          </a:p>
          <a:p>
            <a:endParaRPr lang="en-US" dirty="0"/>
          </a:p>
        </p:txBody>
      </p:sp>
      <p:sp>
        <p:nvSpPr>
          <p:cNvPr id="11" name="Content Placeholder 2">
            <a:extLst>
              <a:ext uri="{FF2B5EF4-FFF2-40B4-BE49-F238E27FC236}">
                <a16:creationId xmlns:a16="http://schemas.microsoft.com/office/drawing/2014/main" id="{FFF8FA37-9FEC-42D1-B2B4-271E32542037}"/>
              </a:ext>
            </a:extLst>
          </p:cNvPr>
          <p:cNvSpPr txBox="1">
            <a:spLocks/>
          </p:cNvSpPr>
          <p:nvPr/>
        </p:nvSpPr>
        <p:spPr>
          <a:xfrm>
            <a:off x="-357302" y="1733390"/>
            <a:ext cx="5019917" cy="11429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indent="-346075">
              <a:lnSpc>
                <a:spcPct val="90000"/>
              </a:lnSpc>
              <a:spcBef>
                <a:spcPts val="1200"/>
              </a:spcBef>
              <a:spcAft>
                <a:spcPts val="200"/>
              </a:spcAft>
              <a:buClr>
                <a:schemeClr val="accent1"/>
              </a:buClr>
              <a:buSzPct val="100000"/>
            </a:pPr>
            <a:endParaRPr lang="en-US" sz="4000" dirty="0">
              <a:solidFill>
                <a:schemeClr val="tx1">
                  <a:lumMod val="75000"/>
                  <a:lumOff val="25000"/>
                </a:schemeClr>
              </a:solidFill>
            </a:endParaRPr>
          </a:p>
        </p:txBody>
      </p:sp>
      <p:sp>
        <p:nvSpPr>
          <p:cNvPr id="12" name="Content Placeholder 2">
            <a:extLst>
              <a:ext uri="{FF2B5EF4-FFF2-40B4-BE49-F238E27FC236}">
                <a16:creationId xmlns:a16="http://schemas.microsoft.com/office/drawing/2014/main" id="{0727C454-2CB9-4577-9091-DD8C986914DF}"/>
              </a:ext>
            </a:extLst>
          </p:cNvPr>
          <p:cNvSpPr txBox="1">
            <a:spLocks/>
          </p:cNvSpPr>
          <p:nvPr/>
        </p:nvSpPr>
        <p:spPr>
          <a:xfrm>
            <a:off x="-357302" y="3429000"/>
            <a:ext cx="5110534" cy="1859692"/>
          </a:xfrm>
          <a:prstGeom prst="rect">
            <a:avLst/>
          </a:prstGeom>
        </p:spPr>
        <p:txBody>
          <a:bodyPr vert="horz" lIns="91440" tIns="45720" rIns="91440" bIns="45720" rtlCol="0">
            <a:noAutofit/>
          </a:bodyPr>
          <a:lstStyle>
            <a:defPPr>
              <a:defRPr lang="en-US"/>
            </a:defPPr>
            <a:lvl1pPr marL="346075" indent="-346075" defTabSz="914400">
              <a:lnSpc>
                <a:spcPct val="90000"/>
              </a:lnSpc>
              <a:spcBef>
                <a:spcPts val="1200"/>
              </a:spcBef>
              <a:spcAft>
                <a:spcPts val="200"/>
              </a:spcAft>
              <a:buClr>
                <a:schemeClr val="accent1"/>
              </a:buClr>
              <a:buSzPct val="100000"/>
              <a:buFont typeface="Arial" pitchFamily="34" charset="0"/>
              <a:buChar char="•"/>
              <a:defRPr sz="4000">
                <a:solidFill>
                  <a:schemeClr val="tx1">
                    <a:lumMod val="75000"/>
                    <a:lumOff val="25000"/>
                  </a:schemeClr>
                </a:solidFill>
              </a:defRPr>
            </a:lvl1pPr>
            <a:lvl2pPr marL="742950" indent="-285750" defTabSz="914400">
              <a:spcBef>
                <a:spcPct val="20000"/>
              </a:spcBef>
              <a:buFont typeface="Arial" pitchFamily="34" charset="0"/>
              <a:buChar char="–"/>
              <a:defRPr sz="2800" b="0" i="0" u="none"/>
            </a:lvl2pPr>
            <a:lvl3pPr marL="1143000" indent="-228600" defTabSz="914400">
              <a:spcBef>
                <a:spcPct val="20000"/>
              </a:spcBef>
              <a:buFont typeface="Arial" pitchFamily="34" charset="0"/>
              <a:buChar char="•"/>
              <a:defRPr sz="2400"/>
            </a:lvl3pPr>
            <a:lvl4pPr marL="1600200" indent="-228600" defTabSz="914400">
              <a:spcBef>
                <a:spcPct val="20000"/>
              </a:spcBef>
              <a:buFont typeface="Arial" pitchFamily="34" charset="0"/>
              <a:buChar char="–"/>
              <a:defRPr sz="2000"/>
            </a:lvl4pPr>
            <a:lvl5pPr marL="2057400" indent="-228600" defTabSz="914400">
              <a:spcBef>
                <a:spcPct val="20000"/>
              </a:spcBef>
              <a:buFont typeface="Arial" pitchFamily="34" charset="0"/>
              <a:buChar char="»"/>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endParaRPr lang="en-US" dirty="0"/>
          </a:p>
        </p:txBody>
      </p:sp>
      <p:sp>
        <p:nvSpPr>
          <p:cNvPr id="6" name="Content Placeholder 2">
            <a:extLst>
              <a:ext uri="{FF2B5EF4-FFF2-40B4-BE49-F238E27FC236}">
                <a16:creationId xmlns:a16="http://schemas.microsoft.com/office/drawing/2014/main" id="{3F4B5A75-3337-4AF5-84EF-5BD5E88844A9}"/>
              </a:ext>
            </a:extLst>
          </p:cNvPr>
          <p:cNvSpPr txBox="1">
            <a:spLocks/>
          </p:cNvSpPr>
          <p:nvPr/>
        </p:nvSpPr>
        <p:spPr>
          <a:xfrm>
            <a:off x="4572000" y="1552920"/>
            <a:ext cx="4439144" cy="532214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Font typeface="Courier New" panose="02070309020205020404" pitchFamily="49" charset="0"/>
              <a:buChar char="o"/>
            </a:pPr>
            <a:r>
              <a:rPr lang="en-US" sz="2000" dirty="0"/>
              <a:t>I need to tailor my upcoming lesson to better match students’ needs.</a:t>
            </a:r>
          </a:p>
          <a:p>
            <a:pPr marL="457200" indent="-457200">
              <a:spcBef>
                <a:spcPts val="600"/>
              </a:spcBef>
              <a:buFont typeface="Courier New" panose="02070309020205020404" pitchFamily="49" charset="0"/>
              <a:buChar char="o"/>
            </a:pPr>
            <a:r>
              <a:rPr lang="en-US" sz="2000" dirty="0"/>
              <a:t>I need to know whether and how to reteach or if it’s time to move on.</a:t>
            </a:r>
          </a:p>
          <a:p>
            <a:pPr marL="457200" indent="-457200">
              <a:spcBef>
                <a:spcPts val="600"/>
              </a:spcBef>
              <a:buFont typeface="Courier New" panose="02070309020205020404" pitchFamily="49" charset="0"/>
              <a:buChar char="o"/>
            </a:pPr>
            <a:r>
              <a:rPr lang="en-US" sz="2000" dirty="0"/>
              <a:t>I need information to give as feedback to students or to use in grading.</a:t>
            </a:r>
          </a:p>
          <a:p>
            <a:pPr marL="457200" indent="-457200">
              <a:spcBef>
                <a:spcPts val="600"/>
              </a:spcBef>
              <a:buFont typeface="Courier New" panose="02070309020205020404" pitchFamily="49" charset="0"/>
              <a:buChar char="o"/>
            </a:pPr>
            <a:r>
              <a:rPr lang="en-US" sz="2000" dirty="0"/>
              <a:t>We need to determine whether and how to adjust our science curricula for next semester or next year.</a:t>
            </a:r>
          </a:p>
          <a:p>
            <a:pPr marL="457200" indent="-457200">
              <a:spcBef>
                <a:spcPts val="600"/>
              </a:spcBef>
              <a:buFont typeface="Courier New" panose="02070309020205020404" pitchFamily="49" charset="0"/>
              <a:buChar char="o"/>
            </a:pPr>
            <a:r>
              <a:rPr lang="en-US" sz="2000" dirty="0"/>
              <a:t>We need to evaluate our science programs and resources.</a:t>
            </a:r>
          </a:p>
          <a:p>
            <a:pPr marL="457200" indent="-457200">
              <a:spcBef>
                <a:spcPts val="600"/>
              </a:spcBef>
              <a:buFont typeface="Courier New" panose="02070309020205020404" pitchFamily="49" charset="0"/>
              <a:buChar char="o"/>
            </a:pPr>
            <a:r>
              <a:rPr lang="en-US" sz="2000" dirty="0"/>
              <a:t>We need to evaluate how we distribute resources to districts or schools to support improvements in science instruction.</a:t>
            </a:r>
          </a:p>
        </p:txBody>
      </p:sp>
    </p:spTree>
    <p:extLst>
      <p:ext uri="{BB962C8B-B14F-4D97-AF65-F5344CB8AC3E}">
        <p14:creationId xmlns:p14="http://schemas.microsoft.com/office/powerpoint/2010/main" val="82127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23C3F-93C0-40E6-8B5E-E7F275AC0462}"/>
              </a:ext>
            </a:extLst>
          </p:cNvPr>
          <p:cNvSpPr>
            <a:spLocks noGrp="1"/>
          </p:cNvSpPr>
          <p:nvPr>
            <p:ph type="title"/>
          </p:nvPr>
        </p:nvSpPr>
        <p:spPr/>
        <p:txBody>
          <a:bodyPr/>
          <a:lstStyle/>
          <a:p>
            <a:r>
              <a:rPr lang="en-US" b="1" dirty="0"/>
              <a:t>Why use tests?</a:t>
            </a:r>
          </a:p>
        </p:txBody>
      </p:sp>
      <p:graphicFrame>
        <p:nvGraphicFramePr>
          <p:cNvPr id="4" name="Content Placeholder 5">
            <a:extLst>
              <a:ext uri="{FF2B5EF4-FFF2-40B4-BE49-F238E27FC236}">
                <a16:creationId xmlns:a16="http://schemas.microsoft.com/office/drawing/2014/main" id="{5E00A27C-8139-4B93-AA7E-4BB1EB12C96E}"/>
              </a:ext>
            </a:extLst>
          </p:cNvPr>
          <p:cNvGraphicFramePr>
            <a:graphicFrameLocks noGrp="1"/>
          </p:cNvGraphicFramePr>
          <p:nvPr>
            <p:ph idx="1"/>
            <p:extLst>
              <p:ext uri="{D42A27DB-BD31-4B8C-83A1-F6EECF244321}">
                <p14:modId xmlns:p14="http://schemas.microsoft.com/office/powerpoint/2010/main" val="2832668820"/>
              </p:ext>
            </p:extLst>
          </p:nvPr>
        </p:nvGraphicFramePr>
        <p:xfrm>
          <a:off x="457201" y="1571625"/>
          <a:ext cx="8229600" cy="5211142"/>
        </p:xfrm>
        <a:graphic>
          <a:graphicData uri="http://schemas.openxmlformats.org/drawingml/2006/table">
            <a:tbl>
              <a:tblPr firstRow="1" firstCol="1" bandRow="1">
                <a:tableStyleId>{2D5ABB26-0587-4C30-8999-92F81FD0307C}</a:tableStyleId>
              </a:tblPr>
              <a:tblGrid>
                <a:gridCol w="2743200">
                  <a:extLst>
                    <a:ext uri="{9D8B030D-6E8A-4147-A177-3AD203B41FA5}">
                      <a16:colId xmlns:a16="http://schemas.microsoft.com/office/drawing/2014/main" val="2055085317"/>
                    </a:ext>
                  </a:extLst>
                </a:gridCol>
                <a:gridCol w="2743200">
                  <a:extLst>
                    <a:ext uri="{9D8B030D-6E8A-4147-A177-3AD203B41FA5}">
                      <a16:colId xmlns:a16="http://schemas.microsoft.com/office/drawing/2014/main" val="3021996742"/>
                    </a:ext>
                  </a:extLst>
                </a:gridCol>
                <a:gridCol w="2743200">
                  <a:extLst>
                    <a:ext uri="{9D8B030D-6E8A-4147-A177-3AD203B41FA5}">
                      <a16:colId xmlns:a16="http://schemas.microsoft.com/office/drawing/2014/main" val="1032468817"/>
                    </a:ext>
                  </a:extLst>
                </a:gridCol>
              </a:tblGrid>
              <a:tr h="622370">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guide next steps in instruction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11" marR="55111"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evaluate learning for calculating grades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11" marR="55111"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evaluate teachers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11" marR="55111" marT="0" marB="0"/>
                </a:tc>
                <a:extLst>
                  <a:ext uri="{0D108BD9-81ED-4DB2-BD59-A6C34878D82A}">
                    <a16:rowId xmlns:a16="http://schemas.microsoft.com/office/drawing/2014/main" val="3793277862"/>
                  </a:ext>
                </a:extLst>
              </a:tr>
              <a:tr h="622370">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evaluate instruction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11" marR="55111"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determine eligibility for program entry or exit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11" marR="55111"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evaluate schools or districts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11" marR="55111" marT="0" marB="0"/>
                </a:tc>
                <a:extLst>
                  <a:ext uri="{0D108BD9-81ED-4DB2-BD59-A6C34878D82A}">
                    <a16:rowId xmlns:a16="http://schemas.microsoft.com/office/drawing/2014/main" val="1238090177"/>
                  </a:ext>
                </a:extLst>
              </a:tr>
              <a:tr h="296560">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evaluate curriculum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11" marR="55111"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diagnose learning difficulties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11" marR="55111"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evaluate programs or services</a:t>
                      </a:r>
                    </a:p>
                  </a:txBody>
                  <a:tcPr marL="55111" marR="55111" marT="0" marB="0"/>
                </a:tc>
                <a:extLst>
                  <a:ext uri="{0D108BD9-81ED-4DB2-BD59-A6C34878D82A}">
                    <a16:rowId xmlns:a16="http://schemas.microsoft.com/office/drawing/2014/main" val="3080082593"/>
                  </a:ext>
                </a:extLst>
              </a:tr>
              <a:tr h="763969">
                <a:tc>
                  <a: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11" marR="55111"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predict performance in a later setting</a:t>
                      </a:r>
                    </a:p>
                  </a:txBody>
                  <a:tcPr marL="55111" marR="55111"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11" marR="55111" marT="0" marB="0"/>
                </a:tc>
                <a:extLst>
                  <a:ext uri="{0D108BD9-81ED-4DB2-BD59-A6C34878D82A}">
                    <a16:rowId xmlns:a16="http://schemas.microsoft.com/office/drawing/2014/main" val="561453793"/>
                  </a:ext>
                </a:extLst>
              </a:tr>
              <a:tr h="2123191">
                <a:tc>
                  <a:txBody>
                    <a:bodyPr/>
                    <a:lstStyle/>
                    <a:p>
                      <a:pPr marL="0" marR="0">
                        <a:lnSpc>
                          <a:spcPct val="107000"/>
                        </a:lnSpc>
                        <a:spcBef>
                          <a:spcPts val="0"/>
                        </a:spcBef>
                        <a:spcAft>
                          <a:spcPts val="0"/>
                        </a:spcAft>
                      </a:pPr>
                      <a:r>
                        <a:rPr lang="en-US" sz="1800" dirty="0">
                          <a:solidFill>
                            <a:schemeClr val="tx1"/>
                          </a:solidFill>
                          <a:effectLst/>
                        </a:rPr>
                        <a:t>These uses are more formative. They have relatively </a:t>
                      </a:r>
                      <a:r>
                        <a:rPr lang="en-US" sz="1800" b="1" dirty="0">
                          <a:solidFill>
                            <a:schemeClr val="tx1"/>
                          </a:solidFill>
                          <a:effectLst/>
                        </a:rPr>
                        <a:t>low stakes for students and educators</a:t>
                      </a:r>
                      <a:r>
                        <a:rPr lang="en-US" sz="1800" dirty="0">
                          <a:solidFill>
                            <a:schemeClr val="tx1"/>
                          </a:solidFill>
                          <a:effectLst/>
                        </a:rPr>
                        <a:t>, as long as scores are considered in combination with other information and decisions allow for flexibility in implementation.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11" marR="55111" marT="0" marB="0"/>
                </a:tc>
                <a:tc>
                  <a:txBody>
                    <a:bodyPr/>
                    <a:lstStyle/>
                    <a:p>
                      <a:pPr marL="0" marR="0">
                        <a:lnSpc>
                          <a:spcPct val="107000"/>
                        </a:lnSpc>
                        <a:spcBef>
                          <a:spcPts val="0"/>
                        </a:spcBef>
                        <a:spcAft>
                          <a:spcPts val="0"/>
                        </a:spcAft>
                      </a:pPr>
                      <a:r>
                        <a:rPr lang="en-US" sz="1800" dirty="0">
                          <a:solidFill>
                            <a:schemeClr val="tx1"/>
                          </a:solidFill>
                          <a:effectLst/>
                        </a:rPr>
                        <a:t>These uses have </a:t>
                      </a:r>
                      <a:r>
                        <a:rPr lang="en-US" sz="1800" b="1" dirty="0">
                          <a:solidFill>
                            <a:schemeClr val="tx1"/>
                          </a:solidFill>
                          <a:effectLst/>
                        </a:rPr>
                        <a:t>high stakes for individual students </a:t>
                      </a:r>
                      <a:r>
                        <a:rPr lang="en-US" sz="1800" dirty="0">
                          <a:solidFill>
                            <a:schemeClr val="tx1"/>
                          </a:solidFill>
                          <a:effectLst/>
                        </a:rPr>
                        <a:t>and scores must always be considered in combination with other information.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11" marR="55111" marT="0" marB="0"/>
                </a:tc>
                <a:tc>
                  <a:txBody>
                    <a:bodyPr/>
                    <a:lstStyle/>
                    <a:p>
                      <a:pPr marL="0" marR="0">
                        <a:lnSpc>
                          <a:spcPct val="107000"/>
                        </a:lnSpc>
                        <a:spcBef>
                          <a:spcPts val="0"/>
                        </a:spcBef>
                        <a:spcAft>
                          <a:spcPts val="0"/>
                        </a:spcAft>
                      </a:pPr>
                      <a:r>
                        <a:rPr lang="en-US" sz="1800" dirty="0">
                          <a:solidFill>
                            <a:schemeClr val="tx1"/>
                          </a:solidFill>
                          <a:effectLst/>
                        </a:rPr>
                        <a:t>These uses have </a:t>
                      </a:r>
                      <a:r>
                        <a:rPr lang="en-US" sz="1800" b="1" dirty="0">
                          <a:solidFill>
                            <a:schemeClr val="tx1"/>
                          </a:solidFill>
                          <a:effectLst/>
                        </a:rPr>
                        <a:t>high stakes for educators and some administrators</a:t>
                      </a:r>
                      <a:r>
                        <a:rPr lang="en-US" sz="1800" dirty="0">
                          <a:solidFill>
                            <a:schemeClr val="tx1"/>
                          </a:solidFill>
                          <a:effectLst/>
                        </a:rPr>
                        <a:t> </a:t>
                      </a:r>
                      <a:r>
                        <a:rPr lang="en-US" sz="1800" b="0" dirty="0">
                          <a:solidFill>
                            <a:schemeClr val="tx1"/>
                          </a:solidFill>
                          <a:effectLst/>
                        </a:rPr>
                        <a:t>and</a:t>
                      </a:r>
                      <a:r>
                        <a:rPr lang="en-US" sz="1800" b="1" dirty="0">
                          <a:solidFill>
                            <a:schemeClr val="tx1"/>
                          </a:solidFill>
                          <a:effectLst/>
                        </a:rPr>
                        <a:t> </a:t>
                      </a:r>
                      <a:r>
                        <a:rPr lang="en-US" sz="1800" dirty="0">
                          <a:solidFill>
                            <a:schemeClr val="tx1"/>
                          </a:solidFill>
                          <a:effectLst/>
                        </a:rPr>
                        <a:t>scores must always be considered in combination with other information.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11" marR="55111" marT="0" marB="0"/>
                </a:tc>
                <a:extLst>
                  <a:ext uri="{0D108BD9-81ED-4DB2-BD59-A6C34878D82A}">
                    <a16:rowId xmlns:a16="http://schemas.microsoft.com/office/drawing/2014/main" val="3438480800"/>
                  </a:ext>
                </a:extLst>
              </a:tr>
            </a:tbl>
          </a:graphicData>
        </a:graphic>
      </p:graphicFrame>
      <p:sp>
        <p:nvSpPr>
          <p:cNvPr id="5" name="TextBox 4">
            <a:extLst>
              <a:ext uri="{FF2B5EF4-FFF2-40B4-BE49-F238E27FC236}">
                <a16:creationId xmlns:a16="http://schemas.microsoft.com/office/drawing/2014/main" id="{74F4545C-3B82-48A3-8F26-66168488D919}"/>
              </a:ext>
            </a:extLst>
          </p:cNvPr>
          <p:cNvSpPr txBox="1"/>
          <p:nvPr/>
        </p:nvSpPr>
        <p:spPr>
          <a:xfrm>
            <a:off x="323229" y="1232654"/>
            <a:ext cx="683740" cy="369332"/>
          </a:xfrm>
          <a:prstGeom prst="rect">
            <a:avLst/>
          </a:prstGeom>
          <a:noFill/>
        </p:spPr>
        <p:txBody>
          <a:bodyPr wrap="square" rtlCol="0">
            <a:spAutoFit/>
          </a:bodyPr>
          <a:lstStyle/>
          <a:p>
            <a:r>
              <a:rPr lang="en-US" dirty="0"/>
              <a:t>To…</a:t>
            </a:r>
          </a:p>
        </p:txBody>
      </p:sp>
    </p:spTree>
    <p:extLst>
      <p:ext uri="{BB962C8B-B14F-4D97-AF65-F5344CB8AC3E}">
        <p14:creationId xmlns:p14="http://schemas.microsoft.com/office/powerpoint/2010/main" val="2866991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10DD-67AB-4568-A8EB-D5F293D51B15}"/>
              </a:ext>
            </a:extLst>
          </p:cNvPr>
          <p:cNvSpPr>
            <a:spLocks noGrp="1"/>
          </p:cNvSpPr>
          <p:nvPr>
            <p:ph type="title"/>
          </p:nvPr>
        </p:nvSpPr>
        <p:spPr/>
        <p:txBody>
          <a:bodyPr/>
          <a:lstStyle/>
          <a:p>
            <a:r>
              <a:rPr lang="en-US" dirty="0"/>
              <a:t>The Life Cycle of a Test</a:t>
            </a:r>
          </a:p>
        </p:txBody>
      </p:sp>
      <p:grpSp>
        <p:nvGrpSpPr>
          <p:cNvPr id="11" name="Group 10">
            <a:extLst>
              <a:ext uri="{FF2B5EF4-FFF2-40B4-BE49-F238E27FC236}">
                <a16:creationId xmlns:a16="http://schemas.microsoft.com/office/drawing/2014/main" id="{F0B9F3D5-10AB-4E8A-AE00-2834368185D7}"/>
              </a:ext>
            </a:extLst>
          </p:cNvPr>
          <p:cNvGrpSpPr/>
          <p:nvPr/>
        </p:nvGrpSpPr>
        <p:grpSpPr>
          <a:xfrm>
            <a:off x="349956" y="2344777"/>
            <a:ext cx="5000978" cy="2803818"/>
            <a:chOff x="274168" y="2096886"/>
            <a:chExt cx="6096000" cy="3586942"/>
          </a:xfrm>
          <a:scene3d>
            <a:camera prst="orthographicFront">
              <a:rot lat="0" lon="0" rev="0"/>
            </a:camera>
            <a:lightRig rig="balanced" dir="t">
              <a:rot lat="0" lon="0" rev="8700000"/>
            </a:lightRig>
          </a:scene3d>
        </p:grpSpPr>
        <p:sp>
          <p:nvSpPr>
            <p:cNvPr id="4" name="TextBox 3">
              <a:extLst>
                <a:ext uri="{FF2B5EF4-FFF2-40B4-BE49-F238E27FC236}">
                  <a16:creationId xmlns:a16="http://schemas.microsoft.com/office/drawing/2014/main" id="{1BFCCE94-DD32-4F1B-B3A8-B47460A456EB}"/>
                </a:ext>
              </a:extLst>
            </p:cNvPr>
            <p:cNvSpPr txBox="1"/>
            <p:nvPr/>
          </p:nvSpPr>
          <p:spPr>
            <a:xfrm>
              <a:off x="394962" y="3300120"/>
              <a:ext cx="3190009" cy="1063100"/>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r>
                <a:rPr lang="en-US" sz="4800" b="1" dirty="0">
                  <a:solidFill>
                    <a:schemeClr val="accent1">
                      <a:lumMod val="75000"/>
                    </a:schemeClr>
                  </a:solidFill>
                </a:rPr>
                <a:t>Purpose</a:t>
              </a:r>
              <a:endParaRPr lang="en-US" sz="5400" b="1" dirty="0">
                <a:solidFill>
                  <a:schemeClr val="accent1">
                    <a:lumMod val="75000"/>
                  </a:schemeClr>
                </a:solidFill>
              </a:endParaRPr>
            </a:p>
          </p:txBody>
        </p:sp>
        <p:sp>
          <p:nvSpPr>
            <p:cNvPr id="6" name="Arrow: Right 5">
              <a:extLst>
                <a:ext uri="{FF2B5EF4-FFF2-40B4-BE49-F238E27FC236}">
                  <a16:creationId xmlns:a16="http://schemas.microsoft.com/office/drawing/2014/main" id="{77A6C497-6B01-47A2-B962-21F65BEBEE3D}"/>
                </a:ext>
              </a:extLst>
            </p:cNvPr>
            <p:cNvSpPr/>
            <p:nvPr/>
          </p:nvSpPr>
          <p:spPr>
            <a:xfrm>
              <a:off x="274168" y="2096886"/>
              <a:ext cx="6096000" cy="3586942"/>
            </a:xfrm>
            <a:prstGeom prst="rightArrow">
              <a:avLst>
                <a:gd name="adj1" fmla="val 50000"/>
                <a:gd name="adj2" fmla="val 58944"/>
              </a:avLst>
            </a:prstGeom>
            <a:solidFill>
              <a:schemeClr val="accent1">
                <a:alpha val="9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1A769271-EC47-4107-8F58-70E601E59DCB}"/>
              </a:ext>
            </a:extLst>
          </p:cNvPr>
          <p:cNvGrpSpPr/>
          <p:nvPr/>
        </p:nvGrpSpPr>
        <p:grpSpPr>
          <a:xfrm>
            <a:off x="3883377" y="1941689"/>
            <a:ext cx="5486400" cy="3668889"/>
            <a:chOff x="3355848" y="1746504"/>
            <a:chExt cx="6096000" cy="4064000"/>
          </a:xfrm>
        </p:grpSpPr>
        <p:sp>
          <p:nvSpPr>
            <p:cNvPr id="13" name="Oval 12">
              <a:extLst>
                <a:ext uri="{FF2B5EF4-FFF2-40B4-BE49-F238E27FC236}">
                  <a16:creationId xmlns:a16="http://schemas.microsoft.com/office/drawing/2014/main" id="{FF5AC150-788C-46CF-8539-22103B53CEB0}"/>
                </a:ext>
              </a:extLst>
            </p:cNvPr>
            <p:cNvSpPr/>
            <p:nvPr/>
          </p:nvSpPr>
          <p:spPr>
            <a:xfrm>
              <a:off x="5375148" y="2749804"/>
              <a:ext cx="2057400" cy="2057400"/>
            </a:xfrm>
            <a:prstGeom prst="ellipse">
              <a:avLst/>
            </a:prstGeom>
            <a:solidFill>
              <a:schemeClr val="accent1">
                <a:lumMod val="60000"/>
                <a:lumOff val="40000"/>
              </a:schemeClr>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lIns="0" tIns="205740" rIns="0" bIns="0" rtlCol="0" anchor="ctr" anchorCtr="0"/>
            <a:lstStyle/>
            <a:p>
              <a:pPr algn="ctr"/>
              <a:r>
                <a:rPr lang="en-US" sz="2400" b="1" dirty="0"/>
                <a:t>Validity</a:t>
              </a:r>
              <a:endParaRPr lang="en-US" sz="3000" b="1" dirty="0"/>
            </a:p>
            <a:p>
              <a:pPr algn="ctr"/>
              <a:endParaRPr lang="en-US" sz="1350" dirty="0"/>
            </a:p>
          </p:txBody>
        </p:sp>
        <p:graphicFrame>
          <p:nvGraphicFramePr>
            <p:cNvPr id="14" name="Diagram 13">
              <a:extLst>
                <a:ext uri="{FF2B5EF4-FFF2-40B4-BE49-F238E27FC236}">
                  <a16:creationId xmlns:a16="http://schemas.microsoft.com/office/drawing/2014/main" id="{DC35B5A2-96B6-49EF-9D10-4A93E28E9FEA}"/>
                </a:ext>
              </a:extLst>
            </p:cNvPr>
            <p:cNvGraphicFramePr/>
            <p:nvPr>
              <p:extLst/>
            </p:nvPr>
          </p:nvGraphicFramePr>
          <p:xfrm>
            <a:off x="3355848" y="17465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147635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BF89-675B-4C2D-85D1-B4D4AFA7610E}"/>
              </a:ext>
            </a:extLst>
          </p:cNvPr>
          <p:cNvSpPr>
            <a:spLocks noGrp="1"/>
          </p:cNvSpPr>
          <p:nvPr>
            <p:ph type="title"/>
          </p:nvPr>
        </p:nvSpPr>
        <p:spPr/>
        <p:txBody>
          <a:bodyPr/>
          <a:lstStyle/>
          <a:p>
            <a:r>
              <a:rPr lang="en-US" dirty="0"/>
              <a:t>The Life Cycle of a Test</a:t>
            </a:r>
          </a:p>
        </p:txBody>
      </p:sp>
      <p:sp>
        <p:nvSpPr>
          <p:cNvPr id="6" name="Content Placeholder 5">
            <a:extLst>
              <a:ext uri="{FF2B5EF4-FFF2-40B4-BE49-F238E27FC236}">
                <a16:creationId xmlns:a16="http://schemas.microsoft.com/office/drawing/2014/main" id="{CF5FDF81-03B9-4C8E-AD37-36431C96CE28}"/>
              </a:ext>
            </a:extLst>
          </p:cNvPr>
          <p:cNvSpPr>
            <a:spLocks noGrp="1"/>
          </p:cNvSpPr>
          <p:nvPr>
            <p:ph sz="half" idx="1"/>
          </p:nvPr>
        </p:nvSpPr>
        <p:spPr>
          <a:xfrm>
            <a:off x="457200" y="1417320"/>
            <a:ext cx="4057650" cy="4759643"/>
          </a:xfrm>
        </p:spPr>
        <p:txBody>
          <a:bodyPr>
            <a:normAutofit fontScale="92500" lnSpcReduction="10000"/>
          </a:bodyPr>
          <a:lstStyle/>
          <a:p>
            <a:pPr marL="0" indent="0">
              <a:buNone/>
            </a:pPr>
            <a:r>
              <a:rPr lang="en-US" sz="2200" b="1" dirty="0"/>
              <a:t>Key questions for Design and Development</a:t>
            </a:r>
          </a:p>
          <a:p>
            <a:pPr marL="257175" indent="-257175"/>
            <a:r>
              <a:rPr lang="en-US" sz="2200" dirty="0"/>
              <a:t>How will the scores be used?</a:t>
            </a:r>
          </a:p>
          <a:p>
            <a:pPr marL="257175" indent="-257175"/>
            <a:r>
              <a:rPr lang="en-US" sz="2200" dirty="0"/>
              <a:t>What is the test intended to measure? These are the measurement targets.</a:t>
            </a:r>
          </a:p>
          <a:p>
            <a:pPr marL="257175" indent="-257175"/>
            <a:r>
              <a:rPr lang="en-US" sz="2200" dirty="0"/>
              <a:t>How can these targets best be measured?</a:t>
            </a:r>
          </a:p>
          <a:p>
            <a:pPr marL="257175" indent="-257175"/>
            <a:r>
              <a:rPr lang="en-US" sz="2200" dirty="0"/>
              <a:t>What questions or tasks will work best and how should they be combined into a test?</a:t>
            </a:r>
          </a:p>
          <a:p>
            <a:pPr marL="257175" indent="-257175"/>
            <a:r>
              <a:rPr lang="en-US" sz="2200" dirty="0"/>
              <a:t>How will students interact with the</a:t>
            </a:r>
            <a:br>
              <a:rPr lang="en-US" sz="2200" dirty="0"/>
            </a:br>
            <a:r>
              <a:rPr lang="en-US" sz="2200" dirty="0"/>
              <a:t>questions and record their responses?</a:t>
            </a:r>
          </a:p>
          <a:p>
            <a:pPr marL="257175" indent="-257175"/>
            <a:r>
              <a:rPr lang="en-US" sz="2200" dirty="0"/>
              <a:t>How will responses be scored, analyzed, and reported?</a:t>
            </a:r>
          </a:p>
          <a:p>
            <a:endParaRPr lang="en-US" dirty="0"/>
          </a:p>
        </p:txBody>
      </p:sp>
      <p:grpSp>
        <p:nvGrpSpPr>
          <p:cNvPr id="15" name="Group 14">
            <a:extLst>
              <a:ext uri="{FF2B5EF4-FFF2-40B4-BE49-F238E27FC236}">
                <a16:creationId xmlns:a16="http://schemas.microsoft.com/office/drawing/2014/main" id="{3B364BC2-CDD6-4180-852E-1A9A3448229A}"/>
              </a:ext>
            </a:extLst>
          </p:cNvPr>
          <p:cNvGrpSpPr/>
          <p:nvPr/>
        </p:nvGrpSpPr>
        <p:grpSpPr>
          <a:xfrm>
            <a:off x="4033459" y="1924610"/>
            <a:ext cx="5110541" cy="3889168"/>
            <a:chOff x="3355848" y="1746504"/>
            <a:chExt cx="6096000" cy="4064000"/>
          </a:xfrm>
        </p:grpSpPr>
        <p:sp>
          <p:nvSpPr>
            <p:cNvPr id="18" name="Oval 17">
              <a:extLst>
                <a:ext uri="{FF2B5EF4-FFF2-40B4-BE49-F238E27FC236}">
                  <a16:creationId xmlns:a16="http://schemas.microsoft.com/office/drawing/2014/main" id="{25289092-A901-4108-B74A-225DC7EA5B7D}"/>
                </a:ext>
              </a:extLst>
            </p:cNvPr>
            <p:cNvSpPr/>
            <p:nvPr/>
          </p:nvSpPr>
          <p:spPr>
            <a:xfrm>
              <a:off x="5375148" y="2749804"/>
              <a:ext cx="2057400" cy="2057400"/>
            </a:xfrm>
            <a:prstGeom prst="ellipse">
              <a:avLst/>
            </a:prstGeom>
            <a:solidFill>
              <a:schemeClr val="accent1">
                <a:lumMod val="60000"/>
                <a:lumOff val="40000"/>
              </a:schemeClr>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lIns="0" tIns="205740" rIns="0" bIns="0" rtlCol="0" anchor="ctr" anchorCtr="0"/>
            <a:lstStyle/>
            <a:p>
              <a:pPr algn="ctr"/>
              <a:r>
                <a:rPr lang="en-US" sz="2400" b="1" dirty="0"/>
                <a:t>Validity</a:t>
              </a:r>
              <a:endParaRPr lang="en-US" sz="3000" b="1" dirty="0"/>
            </a:p>
            <a:p>
              <a:pPr algn="ctr"/>
              <a:endParaRPr lang="en-US" sz="1350" dirty="0"/>
            </a:p>
          </p:txBody>
        </p:sp>
        <p:graphicFrame>
          <p:nvGraphicFramePr>
            <p:cNvPr id="19" name="Diagram 18">
              <a:extLst>
                <a:ext uri="{FF2B5EF4-FFF2-40B4-BE49-F238E27FC236}">
                  <a16:creationId xmlns:a16="http://schemas.microsoft.com/office/drawing/2014/main" id="{E124C6D9-DD37-454B-B9D7-81DD8D619DDE}"/>
                </a:ext>
              </a:extLst>
            </p:cNvPr>
            <p:cNvGraphicFramePr/>
            <p:nvPr>
              <p:extLst/>
            </p:nvPr>
          </p:nvGraphicFramePr>
          <p:xfrm>
            <a:off x="3355848" y="17465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1615814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696A-94FA-4688-B8CD-EDF044C481A8}"/>
              </a:ext>
            </a:extLst>
          </p:cNvPr>
          <p:cNvSpPr>
            <a:spLocks noGrp="1"/>
          </p:cNvSpPr>
          <p:nvPr>
            <p:ph type="title"/>
          </p:nvPr>
        </p:nvSpPr>
        <p:spPr/>
        <p:txBody>
          <a:bodyPr/>
          <a:lstStyle/>
          <a:p>
            <a:r>
              <a:rPr lang="en-US" dirty="0"/>
              <a:t>The Life Cycle of a Test</a:t>
            </a:r>
          </a:p>
        </p:txBody>
      </p:sp>
      <p:sp>
        <p:nvSpPr>
          <p:cNvPr id="4" name="Content Placeholder 3">
            <a:extLst>
              <a:ext uri="{FF2B5EF4-FFF2-40B4-BE49-F238E27FC236}">
                <a16:creationId xmlns:a16="http://schemas.microsoft.com/office/drawing/2014/main" id="{A8649B42-FEFB-4B66-975F-F1E182BDD6CD}"/>
              </a:ext>
            </a:extLst>
          </p:cNvPr>
          <p:cNvSpPr>
            <a:spLocks noGrp="1"/>
          </p:cNvSpPr>
          <p:nvPr>
            <p:ph sz="half" idx="1"/>
          </p:nvPr>
        </p:nvSpPr>
        <p:spPr>
          <a:xfrm>
            <a:off x="457200" y="1417320"/>
            <a:ext cx="4057650" cy="4759643"/>
          </a:xfrm>
        </p:spPr>
        <p:txBody>
          <a:bodyPr>
            <a:normAutofit/>
          </a:bodyPr>
          <a:lstStyle/>
          <a:p>
            <a:pPr marL="0" indent="0">
              <a:buNone/>
            </a:pPr>
            <a:r>
              <a:rPr lang="en-US" sz="2000" b="1" dirty="0"/>
              <a:t>Key questions for Administration</a:t>
            </a:r>
          </a:p>
          <a:p>
            <a:pPr marL="257175" indent="-257175"/>
            <a:r>
              <a:rPr lang="en-US" sz="2000" dirty="0"/>
              <a:t>How will the items be presented to students?</a:t>
            </a:r>
          </a:p>
          <a:p>
            <a:pPr marL="257175" indent="-257175"/>
            <a:r>
              <a:rPr lang="en-US" sz="2000" dirty="0"/>
              <a:t>How will students record their answers?</a:t>
            </a:r>
          </a:p>
          <a:p>
            <a:pPr marL="257175" indent="-257175"/>
            <a:r>
              <a:rPr lang="en-US" sz="2000" dirty="0"/>
              <a:t>How much time will students get?</a:t>
            </a:r>
          </a:p>
          <a:p>
            <a:pPr marL="257175" indent="-257175"/>
            <a:r>
              <a:rPr lang="en-US" sz="2000" dirty="0"/>
              <a:t>Will students have access to a calculator, ruler, formula sheet, textbook, etc.?</a:t>
            </a:r>
          </a:p>
          <a:p>
            <a:pPr marL="257175" indent="-257175"/>
            <a:r>
              <a:rPr lang="en-US" sz="2000" dirty="0"/>
              <a:t>Will some students need</a:t>
            </a:r>
            <a:br>
              <a:rPr lang="en-US" sz="2000" dirty="0"/>
            </a:br>
            <a:r>
              <a:rPr lang="en-US" sz="2000" dirty="0"/>
              <a:t>accommodations?</a:t>
            </a:r>
          </a:p>
          <a:p>
            <a:pPr marL="257175" indent="-257175"/>
            <a:r>
              <a:rPr lang="en-US" sz="2000" dirty="0"/>
              <a:t>How will I handle any irregularities that arise during administration?</a:t>
            </a:r>
          </a:p>
          <a:p>
            <a:endParaRPr lang="en-US" dirty="0"/>
          </a:p>
        </p:txBody>
      </p:sp>
      <p:grpSp>
        <p:nvGrpSpPr>
          <p:cNvPr id="9" name="Group 8">
            <a:extLst>
              <a:ext uri="{FF2B5EF4-FFF2-40B4-BE49-F238E27FC236}">
                <a16:creationId xmlns:a16="http://schemas.microsoft.com/office/drawing/2014/main" id="{A7393DA3-9407-4724-BB52-709761B586C9}"/>
              </a:ext>
            </a:extLst>
          </p:cNvPr>
          <p:cNvGrpSpPr/>
          <p:nvPr/>
        </p:nvGrpSpPr>
        <p:grpSpPr>
          <a:xfrm>
            <a:off x="3897136" y="1910671"/>
            <a:ext cx="5407378" cy="3970840"/>
            <a:chOff x="3355848" y="1746504"/>
            <a:chExt cx="6096000" cy="4064000"/>
          </a:xfrm>
        </p:grpSpPr>
        <p:sp>
          <p:nvSpPr>
            <p:cNvPr id="14" name="Oval 13">
              <a:extLst>
                <a:ext uri="{FF2B5EF4-FFF2-40B4-BE49-F238E27FC236}">
                  <a16:creationId xmlns:a16="http://schemas.microsoft.com/office/drawing/2014/main" id="{89043A48-65FE-4DED-8906-407BB03AC729}"/>
                </a:ext>
              </a:extLst>
            </p:cNvPr>
            <p:cNvSpPr/>
            <p:nvPr/>
          </p:nvSpPr>
          <p:spPr>
            <a:xfrm>
              <a:off x="5375148" y="2749804"/>
              <a:ext cx="2057400" cy="2057400"/>
            </a:xfrm>
            <a:prstGeom prst="ellipse">
              <a:avLst/>
            </a:prstGeom>
            <a:solidFill>
              <a:schemeClr val="accent1">
                <a:lumMod val="60000"/>
                <a:lumOff val="40000"/>
              </a:schemeClr>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lIns="0" tIns="205740" rIns="0" bIns="0" rtlCol="0" anchor="ctr" anchorCtr="0"/>
            <a:lstStyle/>
            <a:p>
              <a:pPr algn="ctr"/>
              <a:r>
                <a:rPr lang="en-US" sz="2400" b="1" dirty="0"/>
                <a:t>Validity</a:t>
              </a:r>
              <a:endParaRPr lang="en-US" sz="3000" b="1" dirty="0"/>
            </a:p>
            <a:p>
              <a:pPr algn="ctr"/>
              <a:endParaRPr lang="en-US" sz="1350" dirty="0"/>
            </a:p>
          </p:txBody>
        </p:sp>
        <p:graphicFrame>
          <p:nvGraphicFramePr>
            <p:cNvPr id="15" name="Diagram 14">
              <a:extLst>
                <a:ext uri="{FF2B5EF4-FFF2-40B4-BE49-F238E27FC236}">
                  <a16:creationId xmlns:a16="http://schemas.microsoft.com/office/drawing/2014/main" id="{FE9D0CE8-DCC7-4FA6-B3AB-D0E3A20E3EEF}"/>
                </a:ext>
              </a:extLst>
            </p:cNvPr>
            <p:cNvGraphicFramePr/>
            <p:nvPr>
              <p:extLst>
                <p:ext uri="{D42A27DB-BD31-4B8C-83A1-F6EECF244321}">
                  <p14:modId xmlns:p14="http://schemas.microsoft.com/office/powerpoint/2010/main" val="14998647"/>
                </p:ext>
              </p:extLst>
            </p:nvPr>
          </p:nvGraphicFramePr>
          <p:xfrm>
            <a:off x="3355848" y="17465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3264326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7A9A-76C9-46F9-A34A-07BF3D8E2043}"/>
              </a:ext>
            </a:extLst>
          </p:cNvPr>
          <p:cNvSpPr>
            <a:spLocks noGrp="1"/>
          </p:cNvSpPr>
          <p:nvPr>
            <p:ph type="title"/>
          </p:nvPr>
        </p:nvSpPr>
        <p:spPr/>
        <p:txBody>
          <a:bodyPr/>
          <a:lstStyle/>
          <a:p>
            <a:r>
              <a:rPr lang="en-US" dirty="0"/>
              <a:t>The Life Cycle of a Test</a:t>
            </a:r>
          </a:p>
        </p:txBody>
      </p:sp>
      <p:sp>
        <p:nvSpPr>
          <p:cNvPr id="4" name="Content Placeholder 3">
            <a:extLst>
              <a:ext uri="{FF2B5EF4-FFF2-40B4-BE49-F238E27FC236}">
                <a16:creationId xmlns:a16="http://schemas.microsoft.com/office/drawing/2014/main" id="{D54858CD-72F6-4D7F-971B-4E386B40CF2B}"/>
              </a:ext>
            </a:extLst>
          </p:cNvPr>
          <p:cNvSpPr>
            <a:spLocks noGrp="1"/>
          </p:cNvSpPr>
          <p:nvPr>
            <p:ph sz="half" idx="1"/>
          </p:nvPr>
        </p:nvSpPr>
        <p:spPr>
          <a:xfrm>
            <a:off x="457200" y="1417320"/>
            <a:ext cx="4057650" cy="4759643"/>
          </a:xfrm>
        </p:spPr>
        <p:txBody>
          <a:bodyPr/>
          <a:lstStyle/>
          <a:p>
            <a:pPr marL="0" indent="0">
              <a:buNone/>
            </a:pPr>
            <a:r>
              <a:rPr lang="en-US" sz="2000" b="1" dirty="0"/>
              <a:t>Key questions for Scoring</a:t>
            </a:r>
          </a:p>
          <a:p>
            <a:pPr marL="257175" indent="-257175"/>
            <a:r>
              <a:rPr lang="en-US" sz="2000" dirty="0"/>
              <a:t>How will students’ responses be scored, when, and by whom?</a:t>
            </a:r>
          </a:p>
          <a:p>
            <a:pPr marL="257175" indent="-257175"/>
            <a:r>
              <a:rPr lang="en-US" sz="2000" dirty="0"/>
              <a:t>If students’ responses are to be scored using a rubric, how was the rubric developed and how is it applied accurately and consistently? </a:t>
            </a:r>
          </a:p>
          <a:p>
            <a:pPr marL="257175" indent="-257175"/>
            <a:r>
              <a:rPr lang="en-US" sz="2000" dirty="0"/>
              <a:t>How will scoring be evaluated?</a:t>
            </a:r>
          </a:p>
          <a:p>
            <a:pPr marL="257175" indent="-257175"/>
            <a:r>
              <a:rPr lang="en-US" sz="2000" dirty="0"/>
              <a:t>How will scores be recorded and saved to ensure accuracy and protect students’ privacy?</a:t>
            </a:r>
          </a:p>
          <a:p>
            <a:endParaRPr lang="en-US" dirty="0"/>
          </a:p>
        </p:txBody>
      </p:sp>
      <p:grpSp>
        <p:nvGrpSpPr>
          <p:cNvPr id="9" name="Group 8">
            <a:extLst>
              <a:ext uri="{FF2B5EF4-FFF2-40B4-BE49-F238E27FC236}">
                <a16:creationId xmlns:a16="http://schemas.microsoft.com/office/drawing/2014/main" id="{A7393DA3-9407-4724-BB52-709761B586C9}"/>
              </a:ext>
            </a:extLst>
          </p:cNvPr>
          <p:cNvGrpSpPr/>
          <p:nvPr/>
        </p:nvGrpSpPr>
        <p:grpSpPr>
          <a:xfrm>
            <a:off x="4131733" y="1651027"/>
            <a:ext cx="5125156" cy="4061151"/>
            <a:chOff x="3355848" y="1746504"/>
            <a:chExt cx="6096000" cy="4064000"/>
          </a:xfrm>
        </p:grpSpPr>
        <p:sp>
          <p:nvSpPr>
            <p:cNvPr id="14" name="Oval 13">
              <a:extLst>
                <a:ext uri="{FF2B5EF4-FFF2-40B4-BE49-F238E27FC236}">
                  <a16:creationId xmlns:a16="http://schemas.microsoft.com/office/drawing/2014/main" id="{89043A48-65FE-4DED-8906-407BB03AC729}"/>
                </a:ext>
              </a:extLst>
            </p:cNvPr>
            <p:cNvSpPr/>
            <p:nvPr/>
          </p:nvSpPr>
          <p:spPr>
            <a:xfrm>
              <a:off x="5375148" y="2749804"/>
              <a:ext cx="2057400" cy="2057400"/>
            </a:xfrm>
            <a:prstGeom prst="ellipse">
              <a:avLst/>
            </a:prstGeom>
            <a:solidFill>
              <a:schemeClr val="accent1">
                <a:lumMod val="60000"/>
                <a:lumOff val="40000"/>
              </a:schemeClr>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lIns="0" tIns="205740" rIns="0" bIns="0" rtlCol="0" anchor="ctr" anchorCtr="0"/>
            <a:lstStyle/>
            <a:p>
              <a:pPr algn="ctr"/>
              <a:r>
                <a:rPr lang="en-US" sz="2400" b="1" dirty="0"/>
                <a:t>Validity</a:t>
              </a:r>
              <a:endParaRPr lang="en-US" sz="3000" b="1" dirty="0"/>
            </a:p>
            <a:p>
              <a:pPr algn="ctr"/>
              <a:endParaRPr lang="en-US" sz="1350" dirty="0"/>
            </a:p>
          </p:txBody>
        </p:sp>
        <p:graphicFrame>
          <p:nvGraphicFramePr>
            <p:cNvPr id="15" name="Diagram 14">
              <a:extLst>
                <a:ext uri="{FF2B5EF4-FFF2-40B4-BE49-F238E27FC236}">
                  <a16:creationId xmlns:a16="http://schemas.microsoft.com/office/drawing/2014/main" id="{FE9D0CE8-DCC7-4FA6-B3AB-D0E3A20E3EEF}"/>
                </a:ext>
              </a:extLst>
            </p:cNvPr>
            <p:cNvGraphicFramePr/>
            <p:nvPr>
              <p:extLst/>
            </p:nvPr>
          </p:nvGraphicFramePr>
          <p:xfrm>
            <a:off x="3355848" y="17465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2199408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34CA-2957-4674-A1F2-ECFD7960D3E6}"/>
              </a:ext>
            </a:extLst>
          </p:cNvPr>
          <p:cNvSpPr>
            <a:spLocks noGrp="1"/>
          </p:cNvSpPr>
          <p:nvPr>
            <p:ph type="title"/>
          </p:nvPr>
        </p:nvSpPr>
        <p:spPr/>
        <p:txBody>
          <a:bodyPr/>
          <a:lstStyle/>
          <a:p>
            <a:r>
              <a:rPr lang="en-US" dirty="0"/>
              <a:t>The Life Cycle of a Test</a:t>
            </a:r>
          </a:p>
        </p:txBody>
      </p:sp>
      <p:sp>
        <p:nvSpPr>
          <p:cNvPr id="4" name="Content Placeholder 3">
            <a:extLst>
              <a:ext uri="{FF2B5EF4-FFF2-40B4-BE49-F238E27FC236}">
                <a16:creationId xmlns:a16="http://schemas.microsoft.com/office/drawing/2014/main" id="{0D621712-40B0-4732-9D4A-1470C8D17641}"/>
              </a:ext>
            </a:extLst>
          </p:cNvPr>
          <p:cNvSpPr>
            <a:spLocks noGrp="1"/>
          </p:cNvSpPr>
          <p:nvPr>
            <p:ph sz="half" idx="1"/>
          </p:nvPr>
        </p:nvSpPr>
        <p:spPr>
          <a:xfrm>
            <a:off x="457200" y="1417320"/>
            <a:ext cx="4057650" cy="4759643"/>
          </a:xfrm>
        </p:spPr>
        <p:txBody>
          <a:bodyPr>
            <a:normAutofit/>
          </a:bodyPr>
          <a:lstStyle/>
          <a:p>
            <a:pPr marL="0" indent="0">
              <a:buNone/>
            </a:pPr>
            <a:r>
              <a:rPr lang="en-US" sz="2000" b="1" dirty="0"/>
              <a:t>Key questions for Analysis</a:t>
            </a:r>
          </a:p>
          <a:p>
            <a:pPr marL="257175" indent="-257175"/>
            <a:r>
              <a:rPr lang="en-US" sz="2000" dirty="0"/>
              <a:t>What scores must be reported for individual students? For groups of students? For the total test? For sections or parts of the</a:t>
            </a:r>
            <a:br>
              <a:rPr lang="en-US" sz="2000" dirty="0"/>
            </a:br>
            <a:r>
              <a:rPr lang="en-US" sz="2000" dirty="0"/>
              <a:t>test? For items?</a:t>
            </a:r>
          </a:p>
          <a:p>
            <a:pPr marL="257175" indent="-257175"/>
            <a:r>
              <a:rPr lang="en-US" sz="2000" dirty="0"/>
              <a:t>Will raw scores be reported?</a:t>
            </a:r>
          </a:p>
          <a:p>
            <a:pPr marL="257175" indent="-257175"/>
            <a:r>
              <a:rPr lang="en-US" sz="2000" dirty="0"/>
              <a:t>Will scale scores be reported?</a:t>
            </a:r>
          </a:p>
          <a:p>
            <a:pPr marL="257175" indent="-257175"/>
            <a:r>
              <a:rPr lang="en-US" sz="2000" dirty="0"/>
              <a:t>How and when will scores be calculated?</a:t>
            </a:r>
          </a:p>
          <a:p>
            <a:pPr marL="257175" indent="-257175"/>
            <a:r>
              <a:rPr lang="en-US" sz="2000" dirty="0"/>
              <a:t>What analyses are necessary to support comparisons of scores across different administrations? Different groups of students?</a:t>
            </a:r>
          </a:p>
          <a:p>
            <a:endParaRPr lang="en-US" dirty="0"/>
          </a:p>
        </p:txBody>
      </p:sp>
      <p:grpSp>
        <p:nvGrpSpPr>
          <p:cNvPr id="9" name="Group 8">
            <a:extLst>
              <a:ext uri="{FF2B5EF4-FFF2-40B4-BE49-F238E27FC236}">
                <a16:creationId xmlns:a16="http://schemas.microsoft.com/office/drawing/2014/main" id="{A7393DA3-9407-4724-BB52-709761B586C9}"/>
              </a:ext>
            </a:extLst>
          </p:cNvPr>
          <p:cNvGrpSpPr/>
          <p:nvPr/>
        </p:nvGrpSpPr>
        <p:grpSpPr>
          <a:xfrm>
            <a:off x="4086578" y="1794787"/>
            <a:ext cx="5057422" cy="4004707"/>
            <a:chOff x="3355848" y="1746504"/>
            <a:chExt cx="6096000" cy="4064000"/>
          </a:xfrm>
        </p:grpSpPr>
        <p:sp>
          <p:nvSpPr>
            <p:cNvPr id="14" name="Oval 13">
              <a:extLst>
                <a:ext uri="{FF2B5EF4-FFF2-40B4-BE49-F238E27FC236}">
                  <a16:creationId xmlns:a16="http://schemas.microsoft.com/office/drawing/2014/main" id="{89043A48-65FE-4DED-8906-407BB03AC729}"/>
                </a:ext>
              </a:extLst>
            </p:cNvPr>
            <p:cNvSpPr/>
            <p:nvPr/>
          </p:nvSpPr>
          <p:spPr>
            <a:xfrm>
              <a:off x="5375148" y="2749804"/>
              <a:ext cx="2057400" cy="2057400"/>
            </a:xfrm>
            <a:prstGeom prst="ellipse">
              <a:avLst/>
            </a:prstGeom>
            <a:solidFill>
              <a:schemeClr val="accent1">
                <a:lumMod val="60000"/>
                <a:lumOff val="40000"/>
              </a:schemeClr>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lIns="0" tIns="205740" rIns="0" bIns="0" rtlCol="0" anchor="ctr" anchorCtr="0"/>
            <a:lstStyle/>
            <a:p>
              <a:pPr algn="ctr"/>
              <a:r>
                <a:rPr lang="en-US" sz="2400" b="1" dirty="0"/>
                <a:t>Validity</a:t>
              </a:r>
              <a:endParaRPr lang="en-US" sz="3000" b="1" dirty="0"/>
            </a:p>
            <a:p>
              <a:pPr algn="ctr"/>
              <a:endParaRPr lang="en-US" sz="1350" dirty="0"/>
            </a:p>
          </p:txBody>
        </p:sp>
        <p:graphicFrame>
          <p:nvGraphicFramePr>
            <p:cNvPr id="15" name="Diagram 14">
              <a:extLst>
                <a:ext uri="{FF2B5EF4-FFF2-40B4-BE49-F238E27FC236}">
                  <a16:creationId xmlns:a16="http://schemas.microsoft.com/office/drawing/2014/main" id="{FE9D0CE8-DCC7-4FA6-B3AB-D0E3A20E3EEF}"/>
                </a:ext>
              </a:extLst>
            </p:cNvPr>
            <p:cNvGraphicFramePr/>
            <p:nvPr>
              <p:extLst/>
            </p:nvPr>
          </p:nvGraphicFramePr>
          <p:xfrm>
            <a:off x="3355848" y="17465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3689134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24B5-8789-4DB9-B933-F27DE182A215}"/>
              </a:ext>
            </a:extLst>
          </p:cNvPr>
          <p:cNvSpPr>
            <a:spLocks noGrp="1"/>
          </p:cNvSpPr>
          <p:nvPr>
            <p:ph type="title"/>
          </p:nvPr>
        </p:nvSpPr>
        <p:spPr/>
        <p:txBody>
          <a:bodyPr/>
          <a:lstStyle/>
          <a:p>
            <a:r>
              <a:rPr lang="en-US" dirty="0"/>
              <a:t>The Life Cycle of a Test</a:t>
            </a:r>
          </a:p>
        </p:txBody>
      </p:sp>
      <p:sp>
        <p:nvSpPr>
          <p:cNvPr id="4" name="Content Placeholder 3">
            <a:extLst>
              <a:ext uri="{FF2B5EF4-FFF2-40B4-BE49-F238E27FC236}">
                <a16:creationId xmlns:a16="http://schemas.microsoft.com/office/drawing/2014/main" id="{CDE4F640-4120-4E50-BD63-FC1A83ADBD38}"/>
              </a:ext>
            </a:extLst>
          </p:cNvPr>
          <p:cNvSpPr>
            <a:spLocks noGrp="1"/>
          </p:cNvSpPr>
          <p:nvPr>
            <p:ph sz="half" idx="1"/>
          </p:nvPr>
        </p:nvSpPr>
        <p:spPr>
          <a:xfrm>
            <a:off x="457200" y="1417320"/>
            <a:ext cx="4057650" cy="4759643"/>
          </a:xfrm>
        </p:spPr>
        <p:txBody>
          <a:bodyPr>
            <a:normAutofit fontScale="92500" lnSpcReduction="10000"/>
          </a:bodyPr>
          <a:lstStyle/>
          <a:p>
            <a:pPr marL="0" indent="0">
              <a:buNone/>
            </a:pPr>
            <a:r>
              <a:rPr lang="en-US" sz="2200" b="1" dirty="0"/>
              <a:t>Key steps for Reporting</a:t>
            </a:r>
          </a:p>
          <a:p>
            <a:pPr marL="257175" indent="-257175"/>
            <a:r>
              <a:rPr lang="en-US" sz="2200" dirty="0"/>
              <a:t>What information is to be reported to students? Their parents? Their teachers?</a:t>
            </a:r>
          </a:p>
          <a:p>
            <a:pPr marL="257175" indent="-257175"/>
            <a:r>
              <a:rPr lang="en-US" sz="2200" dirty="0"/>
              <a:t>How is this information to be used?</a:t>
            </a:r>
          </a:p>
          <a:p>
            <a:pPr marL="257175" indent="-257175"/>
            <a:r>
              <a:rPr lang="en-US" sz="2200" dirty="0"/>
              <a:t>How will scores and guidance on what they mean be conveyed? When?</a:t>
            </a:r>
          </a:p>
          <a:p>
            <a:pPr marL="257175" indent="-257175"/>
            <a:r>
              <a:rPr lang="en-US" sz="2200" dirty="0"/>
              <a:t>How will each student’s private testing information be protected during and after the reporting process?</a:t>
            </a:r>
          </a:p>
          <a:p>
            <a:pPr marL="257175" indent="-257175"/>
            <a:r>
              <a:rPr lang="en-US" sz="2200" dirty="0"/>
              <a:t>Who will have access to students’ scores and any other information about their participation and performance?</a:t>
            </a:r>
          </a:p>
          <a:p>
            <a:endParaRPr lang="en-US" dirty="0"/>
          </a:p>
        </p:txBody>
      </p:sp>
      <p:grpSp>
        <p:nvGrpSpPr>
          <p:cNvPr id="9" name="Group 8">
            <a:extLst>
              <a:ext uri="{FF2B5EF4-FFF2-40B4-BE49-F238E27FC236}">
                <a16:creationId xmlns:a16="http://schemas.microsoft.com/office/drawing/2014/main" id="{A7393DA3-9407-4724-BB52-709761B586C9}"/>
              </a:ext>
            </a:extLst>
          </p:cNvPr>
          <p:cNvGrpSpPr/>
          <p:nvPr/>
        </p:nvGrpSpPr>
        <p:grpSpPr>
          <a:xfrm>
            <a:off x="4030133" y="1760921"/>
            <a:ext cx="5339645" cy="4072440"/>
            <a:chOff x="3355848" y="1746504"/>
            <a:chExt cx="6096000" cy="4064000"/>
          </a:xfrm>
        </p:grpSpPr>
        <p:sp>
          <p:nvSpPr>
            <p:cNvPr id="14" name="Oval 13">
              <a:extLst>
                <a:ext uri="{FF2B5EF4-FFF2-40B4-BE49-F238E27FC236}">
                  <a16:creationId xmlns:a16="http://schemas.microsoft.com/office/drawing/2014/main" id="{89043A48-65FE-4DED-8906-407BB03AC729}"/>
                </a:ext>
              </a:extLst>
            </p:cNvPr>
            <p:cNvSpPr/>
            <p:nvPr/>
          </p:nvSpPr>
          <p:spPr>
            <a:xfrm>
              <a:off x="5375148" y="2749804"/>
              <a:ext cx="2057400" cy="2057400"/>
            </a:xfrm>
            <a:prstGeom prst="ellipse">
              <a:avLst/>
            </a:prstGeom>
            <a:solidFill>
              <a:schemeClr val="accent1">
                <a:lumMod val="60000"/>
                <a:lumOff val="40000"/>
              </a:schemeClr>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lIns="0" tIns="205740" rIns="0" bIns="0" rtlCol="0" anchor="ctr" anchorCtr="0"/>
            <a:lstStyle/>
            <a:p>
              <a:pPr algn="ctr"/>
              <a:r>
                <a:rPr lang="en-US" sz="2400" b="1" dirty="0"/>
                <a:t>Validity</a:t>
              </a:r>
              <a:endParaRPr lang="en-US" sz="3000" b="1" dirty="0"/>
            </a:p>
            <a:p>
              <a:pPr algn="ctr"/>
              <a:endParaRPr lang="en-US" sz="1350" dirty="0"/>
            </a:p>
          </p:txBody>
        </p:sp>
        <p:graphicFrame>
          <p:nvGraphicFramePr>
            <p:cNvPr id="15" name="Diagram 14">
              <a:extLst>
                <a:ext uri="{FF2B5EF4-FFF2-40B4-BE49-F238E27FC236}">
                  <a16:creationId xmlns:a16="http://schemas.microsoft.com/office/drawing/2014/main" id="{FE9D0CE8-DCC7-4FA6-B3AB-D0E3A20E3EEF}"/>
                </a:ext>
              </a:extLst>
            </p:cNvPr>
            <p:cNvGraphicFramePr/>
            <p:nvPr>
              <p:extLst/>
            </p:nvPr>
          </p:nvGraphicFramePr>
          <p:xfrm>
            <a:off x="3355848" y="17465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3741066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dirty="0"/>
              <a:t>About SCILLSS</a:t>
            </a:r>
          </a:p>
        </p:txBody>
      </p:sp>
      <p:sp>
        <p:nvSpPr>
          <p:cNvPr id="3" name="Content Placeholder 2"/>
          <p:cNvSpPr>
            <a:spLocks noGrp="1"/>
          </p:cNvSpPr>
          <p:nvPr>
            <p:ph idx="1"/>
          </p:nvPr>
        </p:nvSpPr>
        <p:spPr>
          <a:xfrm>
            <a:off x="457200" y="1417320"/>
            <a:ext cx="8229600" cy="4351338"/>
          </a:xfrm>
        </p:spPr>
        <p:txBody>
          <a:bodyPr>
            <a:normAutofit fontScale="92500" lnSpcReduction="10000"/>
          </a:bodyPr>
          <a:lstStyle/>
          <a:p>
            <a:pPr marL="457200" indent="-457200">
              <a:lnSpc>
                <a:spcPct val="100000"/>
              </a:lnSpc>
              <a:spcBef>
                <a:spcPts val="0"/>
              </a:spcBef>
              <a:spcAft>
                <a:spcPts val="600"/>
              </a:spcAft>
            </a:pPr>
            <a:r>
              <a:rPr lang="en-US" sz="2800" b="1" dirty="0"/>
              <a:t>S</a:t>
            </a:r>
            <a:r>
              <a:rPr lang="en-US" sz="2800" dirty="0"/>
              <a:t>trengthening </a:t>
            </a:r>
            <a:r>
              <a:rPr lang="en-US" sz="2800" b="1" dirty="0"/>
              <a:t>C</a:t>
            </a:r>
            <a:r>
              <a:rPr lang="en-US" sz="2800" dirty="0"/>
              <a:t>laims-based </a:t>
            </a:r>
            <a:r>
              <a:rPr lang="en-US" sz="2800" b="1" dirty="0"/>
              <a:t>I</a:t>
            </a:r>
            <a:r>
              <a:rPr lang="en-US" sz="2800" dirty="0"/>
              <a:t>nterpretations and Uses of </a:t>
            </a:r>
            <a:r>
              <a:rPr lang="en-US" sz="2800" b="1" dirty="0"/>
              <a:t>L</a:t>
            </a:r>
            <a:r>
              <a:rPr lang="en-US" sz="2800" dirty="0"/>
              <a:t>ocal and </a:t>
            </a:r>
            <a:r>
              <a:rPr lang="en-US" sz="2800" b="1" dirty="0"/>
              <a:t>L</a:t>
            </a:r>
            <a:r>
              <a:rPr lang="en-US" sz="2800" dirty="0"/>
              <a:t>arge-scale </a:t>
            </a:r>
            <a:r>
              <a:rPr lang="en-US" sz="2800" b="1" dirty="0"/>
              <a:t>S</a:t>
            </a:r>
            <a:r>
              <a:rPr lang="en-US" sz="2800" dirty="0"/>
              <a:t>cience Assessment </a:t>
            </a:r>
            <a:r>
              <a:rPr lang="en-US" sz="2800" b="1" dirty="0"/>
              <a:t>S</a:t>
            </a:r>
            <a:r>
              <a:rPr lang="en-US" sz="2800" dirty="0"/>
              <a:t>cores</a:t>
            </a:r>
          </a:p>
          <a:p>
            <a:pPr marL="457200" indent="-457200">
              <a:lnSpc>
                <a:spcPct val="100000"/>
              </a:lnSpc>
              <a:spcBef>
                <a:spcPts val="0"/>
              </a:spcBef>
              <a:spcAft>
                <a:spcPts val="600"/>
              </a:spcAft>
            </a:pPr>
            <a:r>
              <a:rPr lang="en-US" sz="2800" dirty="0"/>
              <a:t>One of two projects funded by the US Department of Education’s Enhanced Assessment Instruments Grant Program (EAG), announced in December 2016</a:t>
            </a:r>
          </a:p>
          <a:p>
            <a:pPr marL="457200" indent="-457200">
              <a:lnSpc>
                <a:spcPct val="100000"/>
              </a:lnSpc>
              <a:spcBef>
                <a:spcPts val="0"/>
              </a:spcBef>
              <a:spcAft>
                <a:spcPts val="600"/>
              </a:spcAft>
            </a:pPr>
            <a:r>
              <a:rPr lang="en-US" sz="2800" dirty="0"/>
              <a:t>Four-year timeline (April 2017 – December 2020)</a:t>
            </a:r>
          </a:p>
          <a:p>
            <a:pPr marL="457200" indent="-457200">
              <a:lnSpc>
                <a:spcPct val="100000"/>
              </a:lnSpc>
              <a:spcBef>
                <a:spcPts val="0"/>
              </a:spcBef>
              <a:spcAft>
                <a:spcPts val="600"/>
              </a:spcAft>
            </a:pPr>
            <a:r>
              <a:rPr lang="en-US" sz="2800" dirty="0"/>
              <a:t>Collaborative partnership including three states, four organizations, and 10 expert panel members</a:t>
            </a:r>
          </a:p>
          <a:p>
            <a:pPr marL="457200" indent="-457200">
              <a:lnSpc>
                <a:spcPct val="100000"/>
              </a:lnSpc>
              <a:spcBef>
                <a:spcPts val="0"/>
              </a:spcBef>
              <a:spcAft>
                <a:spcPts val="600"/>
              </a:spcAft>
            </a:pPr>
            <a:r>
              <a:rPr lang="en-US" sz="2800" dirty="0"/>
              <a:t>Nebraska is the grantee and lead state; Montana and Wyoming are partner states</a:t>
            </a:r>
          </a:p>
          <a:p>
            <a:endParaRPr lang="en-US" dirty="0"/>
          </a:p>
          <a:p>
            <a:endParaRPr lang="en-US" dirty="0"/>
          </a:p>
        </p:txBody>
      </p:sp>
    </p:spTree>
    <p:extLst>
      <p:ext uri="{BB962C8B-B14F-4D97-AF65-F5344CB8AC3E}">
        <p14:creationId xmlns:p14="http://schemas.microsoft.com/office/powerpoint/2010/main" val="3931572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4E414-A770-4B99-8791-DB709964CC1A}"/>
              </a:ext>
            </a:extLst>
          </p:cNvPr>
          <p:cNvSpPr>
            <a:spLocks noGrp="1"/>
          </p:cNvSpPr>
          <p:nvPr>
            <p:ph type="title"/>
          </p:nvPr>
        </p:nvSpPr>
        <p:spPr/>
        <p:txBody>
          <a:bodyPr/>
          <a:lstStyle/>
          <a:p>
            <a:r>
              <a:rPr lang="en-US" dirty="0"/>
              <a:t>The Life Cycle of a Test</a:t>
            </a:r>
          </a:p>
        </p:txBody>
      </p:sp>
      <p:sp>
        <p:nvSpPr>
          <p:cNvPr id="4" name="Content Placeholder 3">
            <a:extLst>
              <a:ext uri="{FF2B5EF4-FFF2-40B4-BE49-F238E27FC236}">
                <a16:creationId xmlns:a16="http://schemas.microsoft.com/office/drawing/2014/main" id="{A65143F2-CE30-4B17-B48A-6C48041BC24D}"/>
              </a:ext>
            </a:extLst>
          </p:cNvPr>
          <p:cNvSpPr>
            <a:spLocks noGrp="1"/>
          </p:cNvSpPr>
          <p:nvPr>
            <p:ph sz="half" idx="1"/>
          </p:nvPr>
        </p:nvSpPr>
        <p:spPr>
          <a:xfrm>
            <a:off x="457200" y="1417320"/>
            <a:ext cx="4057650" cy="4759643"/>
          </a:xfrm>
        </p:spPr>
        <p:txBody>
          <a:bodyPr>
            <a:normAutofit/>
          </a:bodyPr>
          <a:lstStyle/>
          <a:p>
            <a:pPr marL="0" indent="0">
              <a:buNone/>
            </a:pPr>
            <a:r>
              <a:rPr lang="en-US" sz="2000" b="1" dirty="0"/>
              <a:t>Key steps for the Use of Scores</a:t>
            </a:r>
          </a:p>
          <a:p>
            <a:pPr marL="257175" indent="-257175"/>
            <a:r>
              <a:rPr lang="en-US" sz="2000" dirty="0"/>
              <a:t>How do educators use the scores? How do students and their parents use them?</a:t>
            </a:r>
          </a:p>
          <a:p>
            <a:pPr marL="257175" indent="-257175"/>
            <a:r>
              <a:rPr lang="en-US" sz="2000" dirty="0"/>
              <a:t>Are the actual uses consistent with the intended uses?</a:t>
            </a:r>
          </a:p>
          <a:p>
            <a:pPr marL="257175" indent="-257175"/>
            <a:r>
              <a:rPr lang="en-US" sz="2000" dirty="0"/>
              <a:t>Are scores used in ways that were not intended? Are these uses supported by evidence?</a:t>
            </a:r>
          </a:p>
          <a:p>
            <a:pPr marL="257175" indent="-257175"/>
            <a:r>
              <a:rPr lang="en-US" sz="2000" dirty="0"/>
              <a:t>Are scores accompanied by sufficient guidance about their appropriate and inappropriate uses?</a:t>
            </a:r>
          </a:p>
          <a:p>
            <a:endParaRPr lang="en-US" dirty="0"/>
          </a:p>
        </p:txBody>
      </p:sp>
      <p:grpSp>
        <p:nvGrpSpPr>
          <p:cNvPr id="9" name="Group 8">
            <a:extLst>
              <a:ext uri="{FF2B5EF4-FFF2-40B4-BE49-F238E27FC236}">
                <a16:creationId xmlns:a16="http://schemas.microsoft.com/office/drawing/2014/main" id="{A7393DA3-9407-4724-BB52-709761B586C9}"/>
              </a:ext>
            </a:extLst>
          </p:cNvPr>
          <p:cNvGrpSpPr/>
          <p:nvPr/>
        </p:nvGrpSpPr>
        <p:grpSpPr>
          <a:xfrm>
            <a:off x="4086578" y="1910671"/>
            <a:ext cx="5215467" cy="3948262"/>
            <a:chOff x="3355848" y="1746504"/>
            <a:chExt cx="6096000" cy="4064000"/>
          </a:xfrm>
        </p:grpSpPr>
        <p:sp>
          <p:nvSpPr>
            <p:cNvPr id="14" name="Oval 13">
              <a:extLst>
                <a:ext uri="{FF2B5EF4-FFF2-40B4-BE49-F238E27FC236}">
                  <a16:creationId xmlns:a16="http://schemas.microsoft.com/office/drawing/2014/main" id="{89043A48-65FE-4DED-8906-407BB03AC729}"/>
                </a:ext>
              </a:extLst>
            </p:cNvPr>
            <p:cNvSpPr/>
            <p:nvPr/>
          </p:nvSpPr>
          <p:spPr>
            <a:xfrm>
              <a:off x="5375148" y="2749804"/>
              <a:ext cx="2057400" cy="2057400"/>
            </a:xfrm>
            <a:prstGeom prst="ellipse">
              <a:avLst/>
            </a:prstGeom>
            <a:solidFill>
              <a:schemeClr val="accent1">
                <a:lumMod val="60000"/>
                <a:lumOff val="40000"/>
              </a:schemeClr>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lIns="0" tIns="205740" rIns="0" bIns="0" rtlCol="0" anchor="ctr" anchorCtr="0"/>
            <a:lstStyle/>
            <a:p>
              <a:pPr algn="ctr"/>
              <a:r>
                <a:rPr lang="en-US" sz="2400" b="1" dirty="0"/>
                <a:t>Validity</a:t>
              </a:r>
              <a:endParaRPr lang="en-US" sz="3000" b="1" dirty="0"/>
            </a:p>
            <a:p>
              <a:pPr algn="ctr"/>
              <a:endParaRPr lang="en-US" sz="1350" dirty="0"/>
            </a:p>
          </p:txBody>
        </p:sp>
        <p:graphicFrame>
          <p:nvGraphicFramePr>
            <p:cNvPr id="15" name="Diagram 14">
              <a:extLst>
                <a:ext uri="{FF2B5EF4-FFF2-40B4-BE49-F238E27FC236}">
                  <a16:creationId xmlns:a16="http://schemas.microsoft.com/office/drawing/2014/main" id="{FE9D0CE8-DCC7-4FA6-B3AB-D0E3A20E3EEF}"/>
                </a:ext>
              </a:extLst>
            </p:cNvPr>
            <p:cNvGraphicFramePr/>
            <p:nvPr>
              <p:extLst/>
            </p:nvPr>
          </p:nvGraphicFramePr>
          <p:xfrm>
            <a:off x="3355848" y="17465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3787959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269339-CAEA-485D-83B4-6AC497196D73}"/>
              </a:ext>
            </a:extLst>
          </p:cNvPr>
          <p:cNvSpPr>
            <a:spLocks noGrp="1"/>
          </p:cNvSpPr>
          <p:nvPr>
            <p:ph type="title"/>
          </p:nvPr>
        </p:nvSpPr>
        <p:spPr/>
        <p:txBody>
          <a:bodyPr/>
          <a:lstStyle/>
          <a:p>
            <a:r>
              <a:rPr lang="en-US" b="1" dirty="0"/>
              <a:t>Validity in Assessments</a:t>
            </a:r>
          </a:p>
        </p:txBody>
      </p:sp>
      <p:sp>
        <p:nvSpPr>
          <p:cNvPr id="7" name="Content Placeholder 6">
            <a:extLst>
              <a:ext uri="{FF2B5EF4-FFF2-40B4-BE49-F238E27FC236}">
                <a16:creationId xmlns:a16="http://schemas.microsoft.com/office/drawing/2014/main" id="{E07A4404-F989-4BAB-BC83-D4C7703125CD}"/>
              </a:ext>
            </a:extLst>
          </p:cNvPr>
          <p:cNvSpPr>
            <a:spLocks noGrp="1"/>
          </p:cNvSpPr>
          <p:nvPr>
            <p:ph idx="1"/>
          </p:nvPr>
        </p:nvSpPr>
        <p:spPr/>
        <p:txBody>
          <a:bodyPr>
            <a:normAutofit/>
          </a:bodyPr>
          <a:lstStyle/>
          <a:p>
            <a:pPr marL="457200" indent="-457200">
              <a:lnSpc>
                <a:spcPct val="100000"/>
              </a:lnSpc>
              <a:spcBef>
                <a:spcPts val="600"/>
              </a:spcBef>
            </a:pPr>
            <a:r>
              <a:rPr lang="en-US" sz="3200" i="1" dirty="0">
                <a:latin typeface="Calibri" panose="020F0502020204030204" pitchFamily="34" charset="0"/>
                <a:cs typeface="Calibri" panose="020F0502020204030204" pitchFamily="34" charset="0"/>
              </a:rPr>
              <a:t>The degree to which evidence and theory supports the interpretations of test scores for the proposed uses of the tests. </a:t>
            </a:r>
          </a:p>
          <a:p>
            <a:pPr marL="457200" indent="-457200">
              <a:lnSpc>
                <a:spcPct val="100000"/>
              </a:lnSpc>
              <a:spcBef>
                <a:spcPts val="600"/>
              </a:spcBef>
            </a:pPr>
            <a:r>
              <a:rPr lang="en-US" sz="3200" dirty="0">
                <a:latin typeface="Calibri" panose="020F0502020204030204" pitchFamily="34" charset="0"/>
                <a:cs typeface="Calibri" panose="020F0502020204030204" pitchFamily="34" charset="0"/>
              </a:rPr>
              <a:t>No test can be valid in and of itself. </a:t>
            </a:r>
          </a:p>
          <a:p>
            <a:pPr marL="457200" indent="-457200">
              <a:lnSpc>
                <a:spcPct val="100000"/>
              </a:lnSpc>
              <a:spcBef>
                <a:spcPts val="600"/>
              </a:spcBef>
            </a:pPr>
            <a:r>
              <a:rPr lang="en-US" sz="3200" dirty="0">
                <a:latin typeface="Calibri" panose="020F0502020204030204" pitchFamily="34" charset="0"/>
                <a:cs typeface="Calibri" panose="020F0502020204030204" pitchFamily="34" charset="0"/>
              </a:rPr>
              <a:t>Validity depends on the strength of the evidence regarding what a test measures and how its scores can be interpreted and used.</a:t>
            </a:r>
          </a:p>
          <a:p>
            <a:pPr marL="457200" indent="-457200">
              <a:lnSpc>
                <a:spcPct val="100000"/>
              </a:lnSpc>
              <a:spcBef>
                <a:spcPts val="600"/>
              </a:spcBef>
            </a:pPr>
            <a:r>
              <a:rPr lang="en-US" sz="3200" dirty="0">
                <a:latin typeface="Calibri" panose="020F0502020204030204" pitchFamily="34" charset="0"/>
                <a:cs typeface="Calibri" panose="020F0502020204030204" pitchFamily="34" charset="0"/>
              </a:rPr>
              <a:t>Assessment validity is a judgment based on a multi-faceted body of evidence. </a:t>
            </a:r>
          </a:p>
        </p:txBody>
      </p:sp>
    </p:spTree>
    <p:extLst>
      <p:ext uri="{BB962C8B-B14F-4D97-AF65-F5344CB8AC3E}">
        <p14:creationId xmlns:p14="http://schemas.microsoft.com/office/powerpoint/2010/main" val="581444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0DA0ED-5E75-4E32-AC4B-69391F4DACD3}"/>
              </a:ext>
            </a:extLst>
          </p:cNvPr>
          <p:cNvPicPr>
            <a:picLocks noChangeAspect="1"/>
          </p:cNvPicPr>
          <p:nvPr/>
        </p:nvPicPr>
        <p:blipFill rotWithShape="1">
          <a:blip r:embed="rId3">
            <a:extLst>
              <a:ext uri="{28A0092B-C50C-407E-A947-70E740481C1C}">
                <a14:useLocalDpi xmlns:a14="http://schemas.microsoft.com/office/drawing/2010/main" val="0"/>
              </a:ext>
            </a:extLst>
          </a:blip>
          <a:srcRect l="2425" r="1012"/>
          <a:stretch/>
        </p:blipFill>
        <p:spPr>
          <a:xfrm>
            <a:off x="4901514" y="18340"/>
            <a:ext cx="4242486" cy="6839660"/>
          </a:xfrm>
          <a:prstGeom prst="rect">
            <a:avLst/>
          </a:prstGeom>
          <a:effectLst/>
        </p:spPr>
      </p:pic>
      <p:sp>
        <p:nvSpPr>
          <p:cNvPr id="3" name="Content Placeholder 2">
            <a:extLst>
              <a:ext uri="{FF2B5EF4-FFF2-40B4-BE49-F238E27FC236}">
                <a16:creationId xmlns:a16="http://schemas.microsoft.com/office/drawing/2014/main" id="{858DD6B1-DA17-4256-B2E3-DB760AFD0B63}"/>
              </a:ext>
            </a:extLst>
          </p:cNvPr>
          <p:cNvSpPr>
            <a:spLocks noGrp="1"/>
          </p:cNvSpPr>
          <p:nvPr>
            <p:ph sz="half" idx="1"/>
          </p:nvPr>
        </p:nvSpPr>
        <p:spPr>
          <a:xfrm>
            <a:off x="0" y="677066"/>
            <a:ext cx="4901514" cy="5522207"/>
          </a:xfrm>
        </p:spPr>
        <p:txBody>
          <a:bodyPr>
            <a:normAutofit/>
          </a:bodyPr>
          <a:lstStyle/>
          <a:p>
            <a:pPr marL="342900" lvl="1" indent="0">
              <a:lnSpc>
                <a:spcPct val="100000"/>
              </a:lnSpc>
              <a:spcBef>
                <a:spcPts val="0"/>
              </a:spcBef>
              <a:spcAft>
                <a:spcPts val="0"/>
              </a:spcAft>
              <a:buNone/>
            </a:pPr>
            <a:r>
              <a:rPr lang="en-US" sz="2600" b="1" dirty="0">
                <a:latin typeface="Calibri" panose="020F0502020204030204" pitchFamily="34" charset="0"/>
                <a:ea typeface="Times New Roman" panose="02020603050405020304" pitchFamily="18" charset="0"/>
                <a:cs typeface="Arial" panose="020B0604020202020204" pitchFamily="34" charset="0"/>
              </a:rPr>
              <a:t>Standard 1.0</a:t>
            </a:r>
            <a:r>
              <a:rPr lang="en-US" sz="2600" dirty="0">
                <a:latin typeface="Calibri" panose="020F0502020204030204" pitchFamily="34" charset="0"/>
                <a:ea typeface="Times New Roman" panose="02020603050405020304" pitchFamily="18" charset="0"/>
                <a:cs typeface="Arial" panose="020B0604020202020204" pitchFamily="34" charset="0"/>
              </a:rPr>
              <a:t>. Clear articulation of each intended test score interpretation for a specified use should be set forth, and appropriate validity evidence in support of each intended interpretation should be provided.</a:t>
            </a:r>
          </a:p>
          <a:p>
            <a:pPr marL="342900" lvl="1" indent="0">
              <a:lnSpc>
                <a:spcPct val="100000"/>
              </a:lnSpc>
              <a:spcBef>
                <a:spcPts val="0"/>
              </a:spcBef>
              <a:spcAft>
                <a:spcPts val="0"/>
              </a:spcAft>
              <a:buNone/>
            </a:pP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342900" lvl="1" indent="0">
              <a:lnSpc>
                <a:spcPct val="100000"/>
              </a:lnSpc>
              <a:spcBef>
                <a:spcPts val="0"/>
              </a:spcBef>
              <a:spcAft>
                <a:spcPts val="0"/>
              </a:spcAft>
              <a:buNone/>
            </a:pP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342900" lvl="1" indent="0">
              <a:lnSpc>
                <a:spcPct val="100000"/>
              </a:lnSpc>
              <a:spcBef>
                <a:spcPts val="0"/>
              </a:spcBef>
              <a:spcAft>
                <a:spcPts val="0"/>
              </a:spcAft>
              <a:buNone/>
            </a:pPr>
            <a:r>
              <a:rPr lang="en-US" sz="2000" dirty="0">
                <a:latin typeface="Calibri" panose="020F0502020204030204" pitchFamily="34" charset="0"/>
                <a:ea typeface="Times New Roman" panose="02020603050405020304" pitchFamily="18" charset="0"/>
                <a:cs typeface="Arial" panose="020B0604020202020204" pitchFamily="34" charset="0"/>
              </a:rPr>
              <a:t>(AERA, APA, &amp; NCME, 2014, p. 23)</a:t>
            </a:r>
            <a:endParaRPr lang="en-US" sz="16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7794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0DA0ED-5E75-4E32-AC4B-69391F4DACD3}"/>
              </a:ext>
            </a:extLst>
          </p:cNvPr>
          <p:cNvPicPr>
            <a:picLocks noChangeAspect="1"/>
          </p:cNvPicPr>
          <p:nvPr/>
        </p:nvPicPr>
        <p:blipFill rotWithShape="1">
          <a:blip r:embed="rId3">
            <a:extLst>
              <a:ext uri="{28A0092B-C50C-407E-A947-70E740481C1C}">
                <a14:useLocalDpi xmlns:a14="http://schemas.microsoft.com/office/drawing/2010/main" val="0"/>
              </a:ext>
            </a:extLst>
          </a:blip>
          <a:srcRect l="2425" r="1012"/>
          <a:stretch/>
        </p:blipFill>
        <p:spPr>
          <a:xfrm>
            <a:off x="4901514" y="18340"/>
            <a:ext cx="4242486" cy="6839660"/>
          </a:xfrm>
          <a:prstGeom prst="rect">
            <a:avLst/>
          </a:prstGeom>
          <a:effectLst/>
        </p:spPr>
      </p:pic>
      <p:sp>
        <p:nvSpPr>
          <p:cNvPr id="3" name="Content Placeholder 2">
            <a:extLst>
              <a:ext uri="{FF2B5EF4-FFF2-40B4-BE49-F238E27FC236}">
                <a16:creationId xmlns:a16="http://schemas.microsoft.com/office/drawing/2014/main" id="{858DD6B1-DA17-4256-B2E3-DB760AFD0B63}"/>
              </a:ext>
            </a:extLst>
          </p:cNvPr>
          <p:cNvSpPr>
            <a:spLocks noGrp="1"/>
          </p:cNvSpPr>
          <p:nvPr>
            <p:ph sz="half" idx="1"/>
          </p:nvPr>
        </p:nvSpPr>
        <p:spPr>
          <a:xfrm>
            <a:off x="0" y="677066"/>
            <a:ext cx="4901514" cy="5522207"/>
          </a:xfrm>
        </p:spPr>
        <p:txBody>
          <a:bodyPr>
            <a:normAutofit fontScale="85000" lnSpcReduction="20000"/>
          </a:bodyPr>
          <a:lstStyle/>
          <a:p>
            <a:pPr marL="342900" lvl="1" indent="0">
              <a:lnSpc>
                <a:spcPct val="100000"/>
              </a:lnSpc>
              <a:spcBef>
                <a:spcPts val="0"/>
              </a:spcBef>
              <a:spcAft>
                <a:spcPts val="0"/>
              </a:spcAft>
              <a:buNone/>
            </a:pPr>
            <a:r>
              <a:rPr lang="en-US" sz="3000" b="1" dirty="0">
                <a:latin typeface="Calibri" panose="020F0502020204030204" pitchFamily="34" charset="0"/>
                <a:ea typeface="Times New Roman" panose="02020603050405020304" pitchFamily="18" charset="0"/>
                <a:cs typeface="Arial" panose="020B0604020202020204" pitchFamily="34" charset="0"/>
              </a:rPr>
              <a:t>Standard 4.0. </a:t>
            </a:r>
            <a:r>
              <a:rPr lang="en-US" sz="3000" dirty="0">
                <a:latin typeface="Calibri" panose="020F0502020204030204" pitchFamily="34" charset="0"/>
                <a:ea typeface="Times New Roman" panose="02020603050405020304" pitchFamily="18" charset="0"/>
                <a:cs typeface="Arial" panose="020B0604020202020204" pitchFamily="34" charset="0"/>
              </a:rPr>
              <a:t>Tests and testing programs should be designed and developed in a way that supports valid interpretations of the test scores for their intended uses. Tests developers and publishers should document steps taken during the design and development process to provide evidence of fairness, reliability, and validity for the intended uses for individuals in the intended examinee population.</a:t>
            </a:r>
          </a:p>
          <a:p>
            <a:pPr marL="342900" lvl="1" indent="0">
              <a:lnSpc>
                <a:spcPct val="100000"/>
              </a:lnSpc>
              <a:spcBef>
                <a:spcPts val="0"/>
              </a:spcBef>
              <a:spcAft>
                <a:spcPts val="0"/>
              </a:spcAft>
              <a:buNone/>
            </a:pPr>
            <a:endParaRPr lang="en-US" sz="2800" b="1" dirty="0">
              <a:latin typeface="Calibri" panose="020F0502020204030204" pitchFamily="34" charset="0"/>
              <a:ea typeface="Times New Roman" panose="02020603050405020304" pitchFamily="18" charset="0"/>
              <a:cs typeface="Arial" panose="020B0604020202020204" pitchFamily="34" charset="0"/>
            </a:endParaRPr>
          </a:p>
          <a:p>
            <a:pPr marL="342900" lvl="1" indent="0">
              <a:lnSpc>
                <a:spcPct val="100000"/>
              </a:lnSpc>
              <a:spcBef>
                <a:spcPts val="0"/>
              </a:spcBef>
              <a:spcAft>
                <a:spcPts val="0"/>
              </a:spcAft>
              <a:buNone/>
            </a:pPr>
            <a:endParaRPr lang="en-US" sz="2800" b="1" dirty="0">
              <a:latin typeface="Calibri" panose="020F0502020204030204" pitchFamily="34" charset="0"/>
              <a:ea typeface="Times New Roman" panose="02020603050405020304" pitchFamily="18" charset="0"/>
              <a:cs typeface="Arial" panose="020B0604020202020204" pitchFamily="34" charset="0"/>
            </a:endParaRPr>
          </a:p>
          <a:p>
            <a:pPr marL="342900" lvl="1" indent="0">
              <a:lnSpc>
                <a:spcPct val="100000"/>
              </a:lnSpc>
              <a:spcBef>
                <a:spcPts val="0"/>
              </a:spcBef>
              <a:spcAft>
                <a:spcPts val="0"/>
              </a:spcAft>
              <a:buNone/>
            </a:pPr>
            <a:r>
              <a:rPr lang="en-US" sz="2200" dirty="0">
                <a:latin typeface="Calibri" panose="020F0502020204030204" pitchFamily="34" charset="0"/>
                <a:ea typeface="Times New Roman" panose="02020603050405020304" pitchFamily="18" charset="0"/>
                <a:cs typeface="Arial" panose="020B0604020202020204" pitchFamily="34" charset="0"/>
              </a:rPr>
              <a:t>(AERA, APA, &amp; NCME, 2014, p. 85)</a:t>
            </a:r>
          </a:p>
        </p:txBody>
      </p:sp>
    </p:spTree>
    <p:extLst>
      <p:ext uri="{BB962C8B-B14F-4D97-AF65-F5344CB8AC3E}">
        <p14:creationId xmlns:p14="http://schemas.microsoft.com/office/powerpoint/2010/main" val="4009750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D3DBDEC-80E3-4A32-98B3-FF35CCF36A21}"/>
              </a:ext>
            </a:extLst>
          </p:cNvPr>
          <p:cNvSpPr/>
          <p:nvPr/>
        </p:nvSpPr>
        <p:spPr>
          <a:xfrm>
            <a:off x="443911" y="1737088"/>
            <a:ext cx="1658535" cy="943869"/>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n-US" sz="1900" b="1" dirty="0"/>
              <a:t>Construct Coherence</a:t>
            </a:r>
          </a:p>
        </p:txBody>
      </p:sp>
      <p:sp>
        <p:nvSpPr>
          <p:cNvPr id="8" name="Freeform: Shape 7">
            <a:extLst>
              <a:ext uri="{FF2B5EF4-FFF2-40B4-BE49-F238E27FC236}">
                <a16:creationId xmlns:a16="http://schemas.microsoft.com/office/drawing/2014/main" id="{DFD75E51-70B9-42EB-90FE-4520A60866A3}"/>
              </a:ext>
            </a:extLst>
          </p:cNvPr>
          <p:cNvSpPr/>
          <p:nvPr/>
        </p:nvSpPr>
        <p:spPr>
          <a:xfrm>
            <a:off x="443910" y="2857287"/>
            <a:ext cx="1658535" cy="943869"/>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rgbClr val="CC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236519"/>
              <a:satOff val="-13281"/>
              <a:lumOff val="11454"/>
              <a:alphaOff val="0"/>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n-US" sz="1900" b="1" dirty="0"/>
              <a:t>Comparability</a:t>
            </a:r>
          </a:p>
        </p:txBody>
      </p:sp>
      <p:sp>
        <p:nvSpPr>
          <p:cNvPr id="9" name="Freeform: Shape 8">
            <a:extLst>
              <a:ext uri="{FF2B5EF4-FFF2-40B4-BE49-F238E27FC236}">
                <a16:creationId xmlns:a16="http://schemas.microsoft.com/office/drawing/2014/main" id="{5492E4C2-46C2-4211-AB3C-DD00ED2B7668}"/>
              </a:ext>
            </a:extLst>
          </p:cNvPr>
          <p:cNvSpPr/>
          <p:nvPr/>
        </p:nvSpPr>
        <p:spPr>
          <a:xfrm>
            <a:off x="443909" y="3977486"/>
            <a:ext cx="1658535" cy="943869"/>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473038"/>
              <a:satOff val="-26563"/>
              <a:lumOff val="22907"/>
              <a:alphaOff val="0"/>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n-US" sz="1900" b="1" dirty="0"/>
              <a:t>Accessibility &amp; Fairness</a:t>
            </a:r>
          </a:p>
        </p:txBody>
      </p:sp>
      <p:sp>
        <p:nvSpPr>
          <p:cNvPr id="11" name="Rectangle 10">
            <a:extLst>
              <a:ext uri="{FF2B5EF4-FFF2-40B4-BE49-F238E27FC236}">
                <a16:creationId xmlns:a16="http://schemas.microsoft.com/office/drawing/2014/main" id="{B74F9A27-E698-486B-941C-3A3219D19804}"/>
              </a:ext>
            </a:extLst>
          </p:cNvPr>
          <p:cNvSpPr/>
          <p:nvPr>
            <p:custDataLst>
              <p:tags r:id="rId1"/>
            </p:custDataLst>
          </p:nvPr>
        </p:nvSpPr>
        <p:spPr>
          <a:xfrm>
            <a:off x="2284520" y="1701190"/>
            <a:ext cx="6859480" cy="1015663"/>
          </a:xfrm>
          <a:prstGeom prst="rect">
            <a:avLst/>
          </a:prstGeom>
        </p:spPr>
        <p:txBody>
          <a:bodyPr wrap="square">
            <a:spAutoFit/>
          </a:bodyPr>
          <a:lstStyle/>
          <a:p>
            <a:r>
              <a:rPr lang="en-US" sz="2000" dirty="0"/>
              <a:t>To what extent do the test scores reflect the knowledge and skills we’re intending to measure, for example, those defined in the academic content standards? </a:t>
            </a:r>
          </a:p>
        </p:txBody>
      </p:sp>
      <p:sp>
        <p:nvSpPr>
          <p:cNvPr id="12" name="Rectangle 11">
            <a:extLst>
              <a:ext uri="{FF2B5EF4-FFF2-40B4-BE49-F238E27FC236}">
                <a16:creationId xmlns:a16="http://schemas.microsoft.com/office/drawing/2014/main" id="{CBE99A3F-2FE1-4AE2-A0B0-FE59BC4C3C6E}"/>
              </a:ext>
            </a:extLst>
          </p:cNvPr>
          <p:cNvSpPr/>
          <p:nvPr>
            <p:custDataLst>
              <p:tags r:id="rId2"/>
            </p:custDataLst>
          </p:nvPr>
        </p:nvSpPr>
        <p:spPr>
          <a:xfrm>
            <a:off x="2284521" y="2975277"/>
            <a:ext cx="6569987" cy="707886"/>
          </a:xfrm>
          <a:prstGeom prst="rect">
            <a:avLst/>
          </a:prstGeom>
        </p:spPr>
        <p:txBody>
          <a:bodyPr wrap="square">
            <a:spAutoFit/>
          </a:bodyPr>
          <a:lstStyle/>
          <a:p>
            <a:r>
              <a:rPr lang="en-US" sz="2000" dirty="0"/>
              <a:t>To what extent are the test scores reliable and consistent in meaning across all forms, students, test sites, and time? </a:t>
            </a:r>
          </a:p>
        </p:txBody>
      </p:sp>
      <p:sp>
        <p:nvSpPr>
          <p:cNvPr id="13" name="Rectangle 12">
            <a:extLst>
              <a:ext uri="{FF2B5EF4-FFF2-40B4-BE49-F238E27FC236}">
                <a16:creationId xmlns:a16="http://schemas.microsoft.com/office/drawing/2014/main" id="{D1720F00-7AAC-474D-A0CF-8A34D6675B17}"/>
              </a:ext>
            </a:extLst>
          </p:cNvPr>
          <p:cNvSpPr/>
          <p:nvPr>
            <p:custDataLst>
              <p:tags r:id="rId3"/>
            </p:custDataLst>
          </p:nvPr>
        </p:nvSpPr>
        <p:spPr>
          <a:xfrm>
            <a:off x="2284521" y="4095476"/>
            <a:ext cx="6409323" cy="707886"/>
          </a:xfrm>
          <a:prstGeom prst="rect">
            <a:avLst/>
          </a:prstGeom>
        </p:spPr>
        <p:txBody>
          <a:bodyPr wrap="square">
            <a:spAutoFit/>
          </a:bodyPr>
          <a:lstStyle/>
          <a:p>
            <a:r>
              <a:rPr lang="en-US" sz="2000" dirty="0"/>
              <a:t>To what extent does the test allow all students to demonstrate what they know and can do?</a:t>
            </a:r>
          </a:p>
        </p:txBody>
      </p:sp>
      <p:sp>
        <p:nvSpPr>
          <p:cNvPr id="17" name="Freeform: Shape 16">
            <a:extLst>
              <a:ext uri="{FF2B5EF4-FFF2-40B4-BE49-F238E27FC236}">
                <a16:creationId xmlns:a16="http://schemas.microsoft.com/office/drawing/2014/main" id="{D94D78FA-9AED-4FE6-B375-FDE1580538B0}"/>
              </a:ext>
            </a:extLst>
          </p:cNvPr>
          <p:cNvSpPr/>
          <p:nvPr/>
        </p:nvSpPr>
        <p:spPr>
          <a:xfrm>
            <a:off x="443909" y="5097685"/>
            <a:ext cx="1658535" cy="943869"/>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709557"/>
              <a:satOff val="-39844"/>
              <a:lumOff val="34361"/>
              <a:alphaOff val="0"/>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n-US" sz="1900" b="1" dirty="0"/>
              <a:t>Consequences</a:t>
            </a:r>
          </a:p>
        </p:txBody>
      </p:sp>
      <p:sp>
        <p:nvSpPr>
          <p:cNvPr id="18" name="Rectangle 17">
            <a:extLst>
              <a:ext uri="{FF2B5EF4-FFF2-40B4-BE49-F238E27FC236}">
                <a16:creationId xmlns:a16="http://schemas.microsoft.com/office/drawing/2014/main" id="{95C8E98D-E18A-4F7A-8075-A617E4F994FA}"/>
              </a:ext>
            </a:extLst>
          </p:cNvPr>
          <p:cNvSpPr/>
          <p:nvPr>
            <p:custDataLst>
              <p:tags r:id="rId4"/>
            </p:custDataLst>
          </p:nvPr>
        </p:nvSpPr>
        <p:spPr>
          <a:xfrm>
            <a:off x="2284520" y="5215675"/>
            <a:ext cx="6517668" cy="707886"/>
          </a:xfrm>
          <a:prstGeom prst="rect">
            <a:avLst/>
          </a:prstGeom>
        </p:spPr>
        <p:txBody>
          <a:bodyPr wrap="square">
            <a:spAutoFit/>
          </a:bodyPr>
          <a:lstStyle/>
          <a:p>
            <a:r>
              <a:rPr lang="en-US" sz="2000" dirty="0"/>
              <a:t>To what extent are the test scores used appropriately to achieve specific goals? </a:t>
            </a:r>
          </a:p>
        </p:txBody>
      </p:sp>
      <p:sp>
        <p:nvSpPr>
          <p:cNvPr id="2" name="Title 1">
            <a:extLst>
              <a:ext uri="{FF2B5EF4-FFF2-40B4-BE49-F238E27FC236}">
                <a16:creationId xmlns:a16="http://schemas.microsoft.com/office/drawing/2014/main" id="{8E23012F-40B5-4C57-BE10-EDABD95A1959}"/>
              </a:ext>
            </a:extLst>
          </p:cNvPr>
          <p:cNvSpPr>
            <a:spLocks noGrp="1"/>
          </p:cNvSpPr>
          <p:nvPr>
            <p:ph type="title"/>
          </p:nvPr>
        </p:nvSpPr>
        <p:spPr/>
        <p:txBody>
          <a:bodyPr/>
          <a:lstStyle/>
          <a:p>
            <a:r>
              <a:rPr lang="en-US" dirty="0"/>
              <a:t>Validity Questions</a:t>
            </a:r>
          </a:p>
        </p:txBody>
      </p:sp>
    </p:spTree>
    <p:extLst>
      <p:ext uri="{BB962C8B-B14F-4D97-AF65-F5344CB8AC3E}">
        <p14:creationId xmlns:p14="http://schemas.microsoft.com/office/powerpoint/2010/main" val="405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4A67481-ABC6-472B-8197-F4342F3A0C95}"/>
              </a:ext>
            </a:extLst>
          </p:cNvPr>
          <p:cNvGrpSpPr/>
          <p:nvPr/>
        </p:nvGrpSpPr>
        <p:grpSpPr>
          <a:xfrm>
            <a:off x="3980267" y="1858874"/>
            <a:ext cx="5965244" cy="3932326"/>
            <a:chOff x="3355848" y="1746504"/>
            <a:chExt cx="6096000" cy="4064000"/>
          </a:xfrm>
        </p:grpSpPr>
        <p:sp>
          <p:nvSpPr>
            <p:cNvPr id="24" name="Oval 23">
              <a:extLst>
                <a:ext uri="{FF2B5EF4-FFF2-40B4-BE49-F238E27FC236}">
                  <a16:creationId xmlns:a16="http://schemas.microsoft.com/office/drawing/2014/main" id="{51E1CA68-4828-47BE-A5CD-6DC96E8D38CB}"/>
                </a:ext>
              </a:extLst>
            </p:cNvPr>
            <p:cNvSpPr/>
            <p:nvPr/>
          </p:nvSpPr>
          <p:spPr>
            <a:xfrm>
              <a:off x="5375148" y="2749804"/>
              <a:ext cx="2057400" cy="2057400"/>
            </a:xfrm>
            <a:prstGeom prst="ellipse">
              <a:avLst/>
            </a:prstGeom>
            <a:solidFill>
              <a:schemeClr val="accent1">
                <a:lumMod val="60000"/>
                <a:lumOff val="40000"/>
              </a:schemeClr>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lIns="0" tIns="205740" rIns="0" bIns="0" rtlCol="0" anchor="ctr" anchorCtr="0"/>
            <a:lstStyle/>
            <a:p>
              <a:pPr algn="ctr"/>
              <a:r>
                <a:rPr lang="en-US" sz="2400" b="1" dirty="0"/>
                <a:t>Validity</a:t>
              </a:r>
              <a:endParaRPr lang="en-US" sz="3000" b="1" dirty="0"/>
            </a:p>
            <a:p>
              <a:pPr algn="ctr"/>
              <a:endParaRPr lang="en-US" sz="1350" dirty="0"/>
            </a:p>
          </p:txBody>
        </p:sp>
        <p:graphicFrame>
          <p:nvGraphicFramePr>
            <p:cNvPr id="25" name="Diagram 24">
              <a:extLst>
                <a:ext uri="{FF2B5EF4-FFF2-40B4-BE49-F238E27FC236}">
                  <a16:creationId xmlns:a16="http://schemas.microsoft.com/office/drawing/2014/main" id="{FEE9EBE0-CE68-4614-BF7F-F89713148362}"/>
                </a:ext>
              </a:extLst>
            </p:cNvPr>
            <p:cNvGraphicFramePr/>
            <p:nvPr>
              <p:extLst/>
            </p:nvPr>
          </p:nvGraphicFramePr>
          <p:xfrm>
            <a:off x="3355848" y="17465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26" name="Freeform: Shape 25">
            <a:extLst>
              <a:ext uri="{FF2B5EF4-FFF2-40B4-BE49-F238E27FC236}">
                <a16:creationId xmlns:a16="http://schemas.microsoft.com/office/drawing/2014/main" id="{FAFCA769-FF1C-4A1C-BB2A-19A919F74831}"/>
              </a:ext>
            </a:extLst>
          </p:cNvPr>
          <p:cNvSpPr/>
          <p:nvPr/>
        </p:nvSpPr>
        <p:spPr>
          <a:xfrm>
            <a:off x="457200" y="1650476"/>
            <a:ext cx="1658535" cy="943869"/>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n-US" sz="1900" b="1" dirty="0"/>
              <a:t>Construct Coherence</a:t>
            </a:r>
          </a:p>
        </p:txBody>
      </p:sp>
      <p:sp>
        <p:nvSpPr>
          <p:cNvPr id="27" name="Freeform: Shape 26">
            <a:extLst>
              <a:ext uri="{FF2B5EF4-FFF2-40B4-BE49-F238E27FC236}">
                <a16:creationId xmlns:a16="http://schemas.microsoft.com/office/drawing/2014/main" id="{62A21325-8EAA-4193-A35A-AA2E9D22E450}"/>
              </a:ext>
            </a:extLst>
          </p:cNvPr>
          <p:cNvSpPr/>
          <p:nvPr/>
        </p:nvSpPr>
        <p:spPr>
          <a:xfrm>
            <a:off x="457199" y="2770675"/>
            <a:ext cx="1658535" cy="943869"/>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rgbClr val="CC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236519"/>
              <a:satOff val="-13281"/>
              <a:lumOff val="11454"/>
              <a:alphaOff val="0"/>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n-US" sz="1900" b="1" dirty="0"/>
              <a:t>Comparability</a:t>
            </a:r>
          </a:p>
        </p:txBody>
      </p:sp>
      <p:sp>
        <p:nvSpPr>
          <p:cNvPr id="28" name="Freeform: Shape 27">
            <a:extLst>
              <a:ext uri="{FF2B5EF4-FFF2-40B4-BE49-F238E27FC236}">
                <a16:creationId xmlns:a16="http://schemas.microsoft.com/office/drawing/2014/main" id="{4F08DD65-26FD-427B-9504-3917AEA6A17B}"/>
              </a:ext>
            </a:extLst>
          </p:cNvPr>
          <p:cNvSpPr/>
          <p:nvPr/>
        </p:nvSpPr>
        <p:spPr>
          <a:xfrm>
            <a:off x="457198" y="3890874"/>
            <a:ext cx="1658535" cy="943869"/>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473038"/>
              <a:satOff val="-26563"/>
              <a:lumOff val="22907"/>
              <a:alphaOff val="0"/>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n-US" sz="1900" b="1" dirty="0"/>
              <a:t>Accessibility &amp; Fairness</a:t>
            </a:r>
          </a:p>
        </p:txBody>
      </p:sp>
      <p:sp>
        <p:nvSpPr>
          <p:cNvPr id="29" name="Freeform: Shape 28">
            <a:extLst>
              <a:ext uri="{FF2B5EF4-FFF2-40B4-BE49-F238E27FC236}">
                <a16:creationId xmlns:a16="http://schemas.microsoft.com/office/drawing/2014/main" id="{484B9D42-3DD1-4FDA-9345-78BB3DE9552A}"/>
              </a:ext>
            </a:extLst>
          </p:cNvPr>
          <p:cNvSpPr/>
          <p:nvPr/>
        </p:nvSpPr>
        <p:spPr>
          <a:xfrm>
            <a:off x="457198" y="5011073"/>
            <a:ext cx="1658535" cy="943869"/>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709557"/>
              <a:satOff val="-39844"/>
              <a:lumOff val="34361"/>
              <a:alphaOff val="0"/>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n-US" sz="1900" b="1" dirty="0"/>
              <a:t>Consequences</a:t>
            </a:r>
          </a:p>
        </p:txBody>
      </p:sp>
      <p:sp>
        <p:nvSpPr>
          <p:cNvPr id="6" name="Arrow: Right 5">
            <a:extLst>
              <a:ext uri="{FF2B5EF4-FFF2-40B4-BE49-F238E27FC236}">
                <a16:creationId xmlns:a16="http://schemas.microsoft.com/office/drawing/2014/main" id="{DDFADBAF-0EAB-4469-AD99-B808C983B4A3}"/>
              </a:ext>
            </a:extLst>
          </p:cNvPr>
          <p:cNvSpPr/>
          <p:nvPr/>
        </p:nvSpPr>
        <p:spPr>
          <a:xfrm>
            <a:off x="2115733" y="1939848"/>
            <a:ext cx="2560320" cy="365125"/>
          </a:xfrm>
          <a:prstGeom prst="rightArrow">
            <a:avLst/>
          </a:prstGeom>
          <a:solidFill>
            <a:srgbClr val="3B4F8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Arrow: Right 33">
            <a:extLst>
              <a:ext uri="{FF2B5EF4-FFF2-40B4-BE49-F238E27FC236}">
                <a16:creationId xmlns:a16="http://schemas.microsoft.com/office/drawing/2014/main" id="{3AA2A9DC-A5F6-44EE-916F-EC405E264AD2}"/>
              </a:ext>
            </a:extLst>
          </p:cNvPr>
          <p:cNvSpPr/>
          <p:nvPr/>
        </p:nvSpPr>
        <p:spPr>
          <a:xfrm>
            <a:off x="2115733" y="3060047"/>
            <a:ext cx="2560320" cy="365125"/>
          </a:xfrm>
          <a:prstGeom prst="rightArrow">
            <a:avLst/>
          </a:prstGeom>
          <a:solidFill>
            <a:srgbClr val="CC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Right 34">
            <a:extLst>
              <a:ext uri="{FF2B5EF4-FFF2-40B4-BE49-F238E27FC236}">
                <a16:creationId xmlns:a16="http://schemas.microsoft.com/office/drawing/2014/main" id="{3AF2F1ED-05C4-4625-968E-721DAA749E1F}"/>
              </a:ext>
            </a:extLst>
          </p:cNvPr>
          <p:cNvSpPr/>
          <p:nvPr/>
        </p:nvSpPr>
        <p:spPr>
          <a:xfrm>
            <a:off x="2115733" y="4180246"/>
            <a:ext cx="2560320" cy="365125"/>
          </a:xfrm>
          <a:prstGeom prs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rrow: Right 35">
            <a:extLst>
              <a:ext uri="{FF2B5EF4-FFF2-40B4-BE49-F238E27FC236}">
                <a16:creationId xmlns:a16="http://schemas.microsoft.com/office/drawing/2014/main" id="{43750ED0-2331-4823-8917-5E97C928CCB0}"/>
              </a:ext>
            </a:extLst>
          </p:cNvPr>
          <p:cNvSpPr/>
          <p:nvPr/>
        </p:nvSpPr>
        <p:spPr>
          <a:xfrm>
            <a:off x="2115733" y="5300445"/>
            <a:ext cx="2560320" cy="365125"/>
          </a:xfrm>
          <a:prstGeom prst="rightArrow">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Slide Number Placeholder 5">
            <a:extLst>
              <a:ext uri="{FF2B5EF4-FFF2-40B4-BE49-F238E27FC236}">
                <a16:creationId xmlns:a16="http://schemas.microsoft.com/office/drawing/2014/main" id="{CEA13262-2D82-405D-8035-C8AE86CAE70F}"/>
              </a:ext>
            </a:extLst>
          </p:cNvPr>
          <p:cNvSpPr txBox="1">
            <a:spLocks/>
          </p:cNvSpPr>
          <p:nvPr/>
        </p:nvSpPr>
        <p:spPr>
          <a:xfrm>
            <a:off x="8376459"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9955DA-DB44-4472-BFE9-4BAB9712F000}" type="slidenum">
              <a:rPr lang="en-US"/>
              <a:pPr/>
              <a:t>25</a:t>
            </a:fld>
            <a:endParaRPr lang="en-US" dirty="0"/>
          </a:p>
        </p:txBody>
      </p:sp>
      <p:sp>
        <p:nvSpPr>
          <p:cNvPr id="2" name="Title 1">
            <a:extLst>
              <a:ext uri="{FF2B5EF4-FFF2-40B4-BE49-F238E27FC236}">
                <a16:creationId xmlns:a16="http://schemas.microsoft.com/office/drawing/2014/main" id="{E3DA011F-93F5-4D10-9659-B07024FFD046}"/>
              </a:ext>
            </a:extLst>
          </p:cNvPr>
          <p:cNvSpPr>
            <a:spLocks noGrp="1"/>
          </p:cNvSpPr>
          <p:nvPr>
            <p:ph type="title"/>
          </p:nvPr>
        </p:nvSpPr>
        <p:spPr/>
        <p:txBody>
          <a:bodyPr/>
          <a:lstStyle/>
          <a:p>
            <a:r>
              <a:rPr lang="en-US" dirty="0"/>
              <a:t>Validity Questions</a:t>
            </a:r>
          </a:p>
        </p:txBody>
      </p:sp>
    </p:spTree>
    <p:extLst>
      <p:ext uri="{BB962C8B-B14F-4D97-AF65-F5344CB8AC3E}">
        <p14:creationId xmlns:p14="http://schemas.microsoft.com/office/powerpoint/2010/main" val="42460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250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par>
                                <p:cTn id="17" presetID="22" presetClass="entr" presetSubtype="8" fill="hold" grpId="0" nodeType="withEffect">
                                  <p:stCondLst>
                                    <p:cond delay="400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2" presetClass="entr" presetSubtype="8" fill="hold" grpId="0" nodeType="withEffect">
                                  <p:stCondLst>
                                    <p:cond delay="450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grpId="0" nodeType="withEffect">
                                  <p:stCondLst>
                                    <p:cond delay="600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22" presetClass="entr" presetSubtype="8" fill="hold" grpId="0" nodeType="withEffect">
                                  <p:stCondLst>
                                    <p:cond delay="65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6" grpId="0" animBg="1"/>
      <p:bldP spid="34" grpId="0" animBg="1"/>
      <p:bldP spid="35"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A2E8-6713-40FD-B78B-D92205659242}"/>
              </a:ext>
            </a:extLst>
          </p:cNvPr>
          <p:cNvSpPr>
            <a:spLocks noGrp="1"/>
          </p:cNvSpPr>
          <p:nvPr>
            <p:ph type="title"/>
          </p:nvPr>
        </p:nvSpPr>
        <p:spPr/>
        <p:txBody>
          <a:bodyPr/>
          <a:lstStyle/>
          <a:p>
            <a:r>
              <a:rPr lang="en-US" dirty="0"/>
              <a:t>Construct Coherence</a:t>
            </a:r>
          </a:p>
        </p:txBody>
      </p:sp>
      <p:sp>
        <p:nvSpPr>
          <p:cNvPr id="3" name="Content Placeholder 2"/>
          <p:cNvSpPr>
            <a:spLocks noGrp="1"/>
          </p:cNvSpPr>
          <p:nvPr>
            <p:ph idx="1"/>
            <p:custDataLst>
              <p:tags r:id="rId1"/>
            </p:custDataLst>
          </p:nvPr>
        </p:nvSpPr>
        <p:spPr>
          <a:xfrm>
            <a:off x="457200" y="1417320"/>
            <a:ext cx="6328611" cy="2026118"/>
          </a:xfrm>
        </p:spPr>
        <p:txBody>
          <a:bodyPr>
            <a:noAutofit/>
          </a:bodyPr>
          <a:lstStyle/>
          <a:p>
            <a:pPr marL="0" indent="0">
              <a:buNone/>
            </a:pPr>
            <a:r>
              <a:rPr lang="en-US" sz="3200" dirty="0"/>
              <a:t>To what extent does the assessment yield scores that reflect the knowledge and skills we intend to measure (e.g., academic standards)?</a:t>
            </a:r>
          </a:p>
          <a:p>
            <a:pPr marL="0" indent="0">
              <a:buNone/>
            </a:pPr>
            <a:endParaRPr lang="en-US" sz="3200" b="1" dirty="0"/>
          </a:p>
        </p:txBody>
      </p:sp>
      <p:sp>
        <p:nvSpPr>
          <p:cNvPr id="4" name="Content Placeholder 3">
            <a:extLst>
              <a:ext uri="{FF2B5EF4-FFF2-40B4-BE49-F238E27FC236}">
                <a16:creationId xmlns:a16="http://schemas.microsoft.com/office/drawing/2014/main" id="{BC2C9290-D56A-42EA-AA30-5083B5231433}"/>
              </a:ext>
            </a:extLst>
          </p:cNvPr>
          <p:cNvSpPr txBox="1">
            <a:spLocks/>
          </p:cNvSpPr>
          <p:nvPr/>
        </p:nvSpPr>
        <p:spPr>
          <a:xfrm>
            <a:off x="6773779" y="1417320"/>
            <a:ext cx="2370221" cy="1997243"/>
          </a:xfrm>
          <a:prstGeom prst="rect">
            <a:avLst/>
          </a:prstGeom>
          <a:solidFill>
            <a:schemeClr val="accent1">
              <a:lumMod val="75000"/>
            </a:schemeClr>
          </a:solidFill>
        </p:spPr>
        <p:txBody>
          <a:bodyPr vert="horz" lIns="365760" tIns="45720" rIns="91440" bIns="45720" rtlCol="0" anchor="ctr" anchorCtr="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rPr>
              <a:t>Construct: </a:t>
            </a:r>
          </a:p>
          <a:p>
            <a:pPr marL="0" indent="0">
              <a:buFont typeface="Arial" panose="020B0604020202020204" pitchFamily="34" charset="0"/>
              <a:buNone/>
            </a:pPr>
            <a:r>
              <a:rPr lang="en-US" sz="2000" dirty="0">
                <a:solidFill>
                  <a:schemeClr val="bg1"/>
                </a:solidFill>
              </a:rPr>
              <a:t>The concept or characteristic that a test is designed to measure.</a:t>
            </a:r>
          </a:p>
        </p:txBody>
      </p:sp>
      <p:sp>
        <p:nvSpPr>
          <p:cNvPr id="5" name="Rectangle 4">
            <a:extLst>
              <a:ext uri="{FF2B5EF4-FFF2-40B4-BE49-F238E27FC236}">
                <a16:creationId xmlns:a16="http://schemas.microsoft.com/office/drawing/2014/main" id="{995D21B1-FC6C-43A2-99FD-A82BE260E151}"/>
              </a:ext>
            </a:extLst>
          </p:cNvPr>
          <p:cNvSpPr/>
          <p:nvPr/>
        </p:nvSpPr>
        <p:spPr>
          <a:xfrm>
            <a:off x="457200" y="3749115"/>
            <a:ext cx="8085221" cy="2410916"/>
          </a:xfrm>
          <a:prstGeom prst="rect">
            <a:avLst/>
          </a:prstGeom>
        </p:spPr>
        <p:txBody>
          <a:bodyPr wrap="square">
            <a:spAutoFit/>
          </a:bodyPr>
          <a:lstStyle/>
          <a:p>
            <a:pPr defTabSz="685783">
              <a:lnSpc>
                <a:spcPct val="90000"/>
              </a:lnSpc>
              <a:spcBef>
                <a:spcPts val="750"/>
              </a:spcBef>
            </a:pPr>
            <a:r>
              <a:rPr lang="en-US" sz="3200" b="1" dirty="0"/>
              <a:t>Why is this evidence important? </a:t>
            </a:r>
          </a:p>
          <a:p>
            <a:pPr defTabSz="685783">
              <a:lnSpc>
                <a:spcPct val="90000"/>
              </a:lnSpc>
              <a:spcBef>
                <a:spcPts val="750"/>
              </a:spcBef>
            </a:pPr>
            <a:r>
              <a:rPr lang="en-US" sz="3200" dirty="0"/>
              <a:t>To ensure that the assessment has been designed, developed, and implemented to yield scores that reflect the constructs we intend to measure</a:t>
            </a:r>
          </a:p>
        </p:txBody>
      </p:sp>
    </p:spTree>
    <p:extLst>
      <p:ext uri="{BB962C8B-B14F-4D97-AF65-F5344CB8AC3E}">
        <p14:creationId xmlns:p14="http://schemas.microsoft.com/office/powerpoint/2010/main" val="367707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8F33-5ED0-4A96-9139-84E0C3629F35}"/>
              </a:ext>
            </a:extLst>
          </p:cNvPr>
          <p:cNvSpPr>
            <a:spLocks noGrp="1"/>
          </p:cNvSpPr>
          <p:nvPr>
            <p:ph type="title"/>
          </p:nvPr>
        </p:nvSpPr>
        <p:spPr/>
        <p:txBody>
          <a:bodyPr/>
          <a:lstStyle/>
          <a:p>
            <a:r>
              <a:rPr lang="en-US" dirty="0"/>
              <a:t>Comparability</a:t>
            </a:r>
          </a:p>
        </p:txBody>
      </p:sp>
      <p:sp>
        <p:nvSpPr>
          <p:cNvPr id="3" name="Content Placeholder 2"/>
          <p:cNvSpPr>
            <a:spLocks noGrp="1"/>
          </p:cNvSpPr>
          <p:nvPr>
            <p:ph idx="1"/>
            <p:custDataLst>
              <p:tags r:id="rId1"/>
            </p:custDataLst>
          </p:nvPr>
        </p:nvSpPr>
        <p:spPr>
          <a:xfrm>
            <a:off x="457200" y="1417320"/>
            <a:ext cx="8229600" cy="4784118"/>
          </a:xfrm>
        </p:spPr>
        <p:txBody>
          <a:bodyPr>
            <a:noAutofit/>
          </a:bodyPr>
          <a:lstStyle/>
          <a:p>
            <a:pPr marL="0" indent="0">
              <a:buNone/>
            </a:pPr>
            <a:r>
              <a:rPr lang="en-US" sz="3200" dirty="0"/>
              <a:t>To what extent are the assessment scores reliable and consistent in meaning across all students, classes, and schools? </a:t>
            </a:r>
          </a:p>
          <a:p>
            <a:pPr marL="0" indent="0">
              <a:buNone/>
            </a:pPr>
            <a:endParaRPr lang="en-US" sz="3200" dirty="0"/>
          </a:p>
          <a:p>
            <a:pPr marL="0" indent="0">
              <a:buNone/>
            </a:pPr>
            <a:r>
              <a:rPr lang="en-US" sz="3200" b="1" dirty="0"/>
              <a:t>Why is this evidence important? </a:t>
            </a:r>
          </a:p>
          <a:p>
            <a:pPr marL="0" indent="0">
              <a:buNone/>
            </a:pPr>
            <a:r>
              <a:rPr lang="en-US" sz="3200" dirty="0"/>
              <a:t>To ensure the assessment scores carry consistent meaning across test forms, students, administration sites, and time</a:t>
            </a:r>
          </a:p>
        </p:txBody>
      </p:sp>
    </p:spTree>
    <p:extLst>
      <p:ext uri="{BB962C8B-B14F-4D97-AF65-F5344CB8AC3E}">
        <p14:creationId xmlns:p14="http://schemas.microsoft.com/office/powerpoint/2010/main" val="3570673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A6022-C8DB-4EAB-A217-4738FB0EAB31}"/>
              </a:ext>
            </a:extLst>
          </p:cNvPr>
          <p:cNvSpPr>
            <a:spLocks noGrp="1"/>
          </p:cNvSpPr>
          <p:nvPr>
            <p:ph type="title"/>
          </p:nvPr>
        </p:nvSpPr>
        <p:spPr/>
        <p:txBody>
          <a:bodyPr/>
          <a:lstStyle/>
          <a:p>
            <a:r>
              <a:rPr lang="en-US" dirty="0"/>
              <a:t>Accessibility and Fairness</a:t>
            </a:r>
          </a:p>
        </p:txBody>
      </p:sp>
      <p:sp>
        <p:nvSpPr>
          <p:cNvPr id="3" name="Content Placeholder 2"/>
          <p:cNvSpPr>
            <a:spLocks noGrp="1"/>
          </p:cNvSpPr>
          <p:nvPr>
            <p:ph idx="1"/>
            <p:custDataLst>
              <p:tags r:id="rId1"/>
            </p:custDataLst>
          </p:nvPr>
        </p:nvSpPr>
        <p:spPr>
          <a:xfrm>
            <a:off x="457200" y="1417320"/>
            <a:ext cx="8229600" cy="4784118"/>
          </a:xfrm>
        </p:spPr>
        <p:txBody>
          <a:bodyPr>
            <a:noAutofit/>
          </a:bodyPr>
          <a:lstStyle/>
          <a:p>
            <a:pPr marL="0" indent="0">
              <a:buNone/>
            </a:pPr>
            <a:r>
              <a:rPr lang="en-US" sz="3200" dirty="0"/>
              <a:t>To what extent does the assessment allow all students to access the content and demonstrate their knowledge and skills?</a:t>
            </a:r>
          </a:p>
          <a:p>
            <a:pPr marL="0" indent="0">
              <a:buNone/>
            </a:pPr>
            <a:endParaRPr lang="en-US" sz="3200" dirty="0"/>
          </a:p>
          <a:p>
            <a:pPr marL="0" indent="0">
              <a:buNone/>
            </a:pPr>
            <a:r>
              <a:rPr lang="en-US" sz="3200" b="1" dirty="0"/>
              <a:t>Why is this evidence important? </a:t>
            </a:r>
          </a:p>
          <a:p>
            <a:pPr marL="0" indent="0">
              <a:buNone/>
            </a:pPr>
            <a:r>
              <a:rPr lang="en-US" sz="3200" dirty="0"/>
              <a:t>To ensure that test scores reflect what we’re intending to measure about students’ knowledge and skills and not irrelevant characteristics</a:t>
            </a:r>
          </a:p>
        </p:txBody>
      </p:sp>
    </p:spTree>
    <p:extLst>
      <p:ext uri="{BB962C8B-B14F-4D97-AF65-F5344CB8AC3E}">
        <p14:creationId xmlns:p14="http://schemas.microsoft.com/office/powerpoint/2010/main" val="999047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8AC7A-7B25-44B0-BE42-449C4B98E552}"/>
              </a:ext>
            </a:extLst>
          </p:cNvPr>
          <p:cNvSpPr>
            <a:spLocks noGrp="1"/>
          </p:cNvSpPr>
          <p:nvPr>
            <p:ph type="title"/>
          </p:nvPr>
        </p:nvSpPr>
        <p:spPr/>
        <p:txBody>
          <a:bodyPr/>
          <a:lstStyle/>
          <a:p>
            <a:r>
              <a:rPr lang="en-US" dirty="0"/>
              <a:t>Consequences</a:t>
            </a:r>
          </a:p>
        </p:txBody>
      </p:sp>
      <p:sp>
        <p:nvSpPr>
          <p:cNvPr id="3" name="Content Placeholder 2"/>
          <p:cNvSpPr>
            <a:spLocks noGrp="1"/>
          </p:cNvSpPr>
          <p:nvPr>
            <p:ph idx="1"/>
            <p:custDataLst>
              <p:tags r:id="rId1"/>
            </p:custDataLst>
          </p:nvPr>
        </p:nvSpPr>
        <p:spPr>
          <a:xfrm>
            <a:off x="457200" y="1417320"/>
            <a:ext cx="8229600" cy="4784118"/>
          </a:xfrm>
        </p:spPr>
        <p:txBody>
          <a:bodyPr>
            <a:noAutofit/>
          </a:bodyPr>
          <a:lstStyle/>
          <a:p>
            <a:pPr marL="0" indent="0">
              <a:buNone/>
            </a:pPr>
            <a:r>
              <a:rPr lang="en-US" sz="3200" dirty="0"/>
              <a:t>To what extent does the assessment yield information that is used appropriately to achieve specific goals?</a:t>
            </a:r>
          </a:p>
          <a:p>
            <a:pPr marL="0" indent="0">
              <a:buNone/>
            </a:pPr>
            <a:endParaRPr lang="en-US" sz="3200" dirty="0"/>
          </a:p>
          <a:p>
            <a:pPr marL="0" indent="0">
              <a:buNone/>
            </a:pPr>
            <a:r>
              <a:rPr lang="en-US" sz="3200" b="1" dirty="0"/>
              <a:t>Why is this evidence important? </a:t>
            </a:r>
          </a:p>
          <a:p>
            <a:pPr marL="0" indent="0">
              <a:buNone/>
            </a:pPr>
            <a:r>
              <a:rPr lang="en-US" sz="3200" dirty="0"/>
              <a:t>To ensure that test scores are interpreted and used in ways that are appropriate and not interpreted and used in ways that are inappropriate</a:t>
            </a:r>
          </a:p>
        </p:txBody>
      </p:sp>
      <p:sp>
        <p:nvSpPr>
          <p:cNvPr id="5" name="Slide Number Placeholder 5">
            <a:extLst>
              <a:ext uri="{FF2B5EF4-FFF2-40B4-BE49-F238E27FC236}">
                <a16:creationId xmlns:a16="http://schemas.microsoft.com/office/drawing/2014/main" id="{CF5668F8-4867-4805-97E2-66EAE6BF5867}"/>
              </a:ext>
            </a:extLst>
          </p:cNvPr>
          <p:cNvSpPr txBox="1">
            <a:spLocks/>
          </p:cNvSpPr>
          <p:nvPr/>
        </p:nvSpPr>
        <p:spPr>
          <a:xfrm>
            <a:off x="8376459"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9955DA-DB44-4472-BFE9-4BAB9712F000}" type="slidenum">
              <a:rPr lang="en-US"/>
              <a:pPr/>
              <a:t>29</a:t>
            </a:fld>
            <a:endParaRPr lang="en-US" dirty="0"/>
          </a:p>
        </p:txBody>
      </p:sp>
    </p:spTree>
    <p:extLst>
      <p:ext uri="{BB962C8B-B14F-4D97-AF65-F5344CB8AC3E}">
        <p14:creationId xmlns:p14="http://schemas.microsoft.com/office/powerpoint/2010/main" val="175489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600" dirty="0"/>
              <a:t>SCILLSS Partner States, Organizations, </a:t>
            </a:r>
            <a:br>
              <a:rPr lang="en-US" sz="3600" dirty="0"/>
            </a:br>
            <a:r>
              <a:rPr lang="en-US" sz="3600" dirty="0"/>
              <a:t>and Staff</a:t>
            </a:r>
          </a:p>
        </p:txBody>
      </p:sp>
      <p:sp>
        <p:nvSpPr>
          <p:cNvPr id="5" name="Content Placeholder 4"/>
          <p:cNvSpPr>
            <a:spLocks noGrp="1"/>
          </p:cNvSpPr>
          <p:nvPr>
            <p:ph idx="1"/>
          </p:nvPr>
        </p:nvSpPr>
        <p:spPr/>
        <p:txBody>
          <a:bodyPr/>
          <a:lstStyle/>
          <a:p>
            <a:endParaRPr lang="en-US" dirty="0"/>
          </a:p>
          <a:p>
            <a:endParaRPr lang="en-US" dirty="0"/>
          </a:p>
        </p:txBody>
      </p:sp>
      <p:pic>
        <p:nvPicPr>
          <p:cNvPr id="4" name="Picture 3">
            <a:extLst>
              <a:ext uri="{FF2B5EF4-FFF2-40B4-BE49-F238E27FC236}">
                <a16:creationId xmlns:a16="http://schemas.microsoft.com/office/drawing/2014/main" id="{751F06B7-3BC4-483B-8ACE-E47DE204798E}"/>
              </a:ext>
            </a:extLst>
          </p:cNvPr>
          <p:cNvPicPr>
            <a:picLocks noChangeAspect="1"/>
          </p:cNvPicPr>
          <p:nvPr/>
        </p:nvPicPr>
        <p:blipFill>
          <a:blip r:embed="rId3"/>
          <a:stretch>
            <a:fillRect/>
          </a:stretch>
        </p:blipFill>
        <p:spPr>
          <a:xfrm>
            <a:off x="323728" y="1417320"/>
            <a:ext cx="8496544" cy="5267994"/>
          </a:xfrm>
          <a:prstGeom prst="rect">
            <a:avLst/>
          </a:prstGeom>
        </p:spPr>
      </p:pic>
    </p:spTree>
    <p:extLst>
      <p:ext uri="{BB962C8B-B14F-4D97-AF65-F5344CB8AC3E}">
        <p14:creationId xmlns:p14="http://schemas.microsoft.com/office/powerpoint/2010/main" val="2254881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522288" y="2179643"/>
            <a:ext cx="7886700" cy="2852737"/>
          </a:xfrm>
        </p:spPr>
        <p:txBody>
          <a:bodyPr>
            <a:normAutofit/>
          </a:bodyPr>
          <a:lstStyle/>
          <a:p>
            <a:r>
              <a:rPr lang="en-US" sz="3200" dirty="0"/>
              <a:t>Overview of the Local and State Self-Evaluation Protocols</a:t>
            </a:r>
            <a:endParaRPr lang="en-US" sz="3200" b="1" dirty="0">
              <a:solidFill>
                <a:srgbClr val="0070C0"/>
              </a:solidFill>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id="{5C155E32-01BB-45C7-B562-E94556B1BD54}"/>
              </a:ext>
            </a:extLst>
          </p:cNvPr>
          <p:cNvSpPr>
            <a:spLocks noGrp="1"/>
          </p:cNvSpPr>
          <p:nvPr>
            <p:ph type="body" idx="1"/>
          </p:nvPr>
        </p:nvSpPr>
        <p:spPr>
          <a:xfrm>
            <a:off x="522288" y="5155526"/>
            <a:ext cx="7886700" cy="846132"/>
          </a:xfrm>
        </p:spPr>
        <p:txBody>
          <a:bodyPr>
            <a:normAutofit/>
          </a:bodyPr>
          <a:lstStyle/>
          <a:p>
            <a:r>
              <a:rPr lang="en-US" sz="2000" b="1" i="1" dirty="0"/>
              <a:t>Purpose, Audience, and Structure</a:t>
            </a:r>
          </a:p>
        </p:txBody>
      </p:sp>
    </p:spTree>
    <p:extLst>
      <p:ext uri="{BB962C8B-B14F-4D97-AF65-F5344CB8AC3E}">
        <p14:creationId xmlns:p14="http://schemas.microsoft.com/office/powerpoint/2010/main" val="3722741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C90E-44DF-44E0-A6D1-7089C119CB2A}"/>
              </a:ext>
            </a:extLst>
          </p:cNvPr>
          <p:cNvSpPr>
            <a:spLocks noGrp="1"/>
          </p:cNvSpPr>
          <p:nvPr>
            <p:ph type="title"/>
          </p:nvPr>
        </p:nvSpPr>
        <p:spPr/>
        <p:txBody>
          <a:bodyPr>
            <a:normAutofit/>
          </a:bodyPr>
          <a:lstStyle/>
          <a:p>
            <a:r>
              <a:rPr lang="en-US" dirty="0"/>
              <a:t>Self-evaluation Protocols Purposes</a:t>
            </a:r>
          </a:p>
        </p:txBody>
      </p:sp>
      <p:graphicFrame>
        <p:nvGraphicFramePr>
          <p:cNvPr id="5" name="Table 4"/>
          <p:cNvGraphicFramePr>
            <a:graphicFrameLocks noGrp="1"/>
          </p:cNvGraphicFramePr>
          <p:nvPr>
            <p:extLst>
              <p:ext uri="{D42A27DB-BD31-4B8C-83A1-F6EECF244321}">
                <p14:modId xmlns:p14="http://schemas.microsoft.com/office/powerpoint/2010/main" val="1135130785"/>
              </p:ext>
            </p:extLst>
          </p:nvPr>
        </p:nvGraphicFramePr>
        <p:xfrm>
          <a:off x="378345" y="2878360"/>
          <a:ext cx="8097078" cy="3185160"/>
        </p:xfrm>
        <a:graphic>
          <a:graphicData uri="http://schemas.openxmlformats.org/drawingml/2006/table">
            <a:tbl>
              <a:tblPr firstRow="1" bandRow="1">
                <a:tableStyleId>{912C8C85-51F0-491E-9774-3900AFEF0FD7}</a:tableStyleId>
              </a:tblPr>
              <a:tblGrid>
                <a:gridCol w="3952461">
                  <a:extLst>
                    <a:ext uri="{9D8B030D-6E8A-4147-A177-3AD203B41FA5}">
                      <a16:colId xmlns:a16="http://schemas.microsoft.com/office/drawing/2014/main" val="3285132481"/>
                    </a:ext>
                  </a:extLst>
                </a:gridCol>
                <a:gridCol w="4144617">
                  <a:extLst>
                    <a:ext uri="{9D8B030D-6E8A-4147-A177-3AD203B41FA5}">
                      <a16:colId xmlns:a16="http://schemas.microsoft.com/office/drawing/2014/main" val="330051430"/>
                    </a:ext>
                  </a:extLst>
                </a:gridCol>
              </a:tblGrid>
              <a:tr h="342900">
                <a:tc>
                  <a:txBody>
                    <a:bodyPr/>
                    <a:lstStyle/>
                    <a:p>
                      <a:pPr algn="ctr"/>
                      <a:r>
                        <a:rPr kumimoji="0" lang="en-US" sz="2000" u="none" strike="noStrike" kern="1200" cap="none" spc="0" normalizeH="0" baseline="0" noProof="0" dirty="0">
                          <a:ln>
                            <a:noFill/>
                          </a:ln>
                          <a:effectLst/>
                          <a:uLnTx/>
                          <a:uFillTx/>
                        </a:rPr>
                        <a:t>Local or District </a:t>
                      </a:r>
                      <a:endParaRPr lang="en-US" sz="2000" dirty="0">
                        <a:solidFill>
                          <a:schemeClr val="tx1"/>
                        </a:solidFill>
                      </a:endParaRPr>
                    </a:p>
                  </a:txBody>
                  <a:tcPr marL="68580" marR="68580" marT="34290" marB="3429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70C0"/>
                    </a:solidFill>
                  </a:tcPr>
                </a:tc>
                <a:tc>
                  <a:txBody>
                    <a:bodyPr/>
                    <a:lstStyle/>
                    <a:p>
                      <a:pPr algn="ctr"/>
                      <a:r>
                        <a:rPr kumimoji="0" lang="en-US" sz="2000" u="none" strike="noStrike" kern="1200" cap="none" spc="0" normalizeH="0" baseline="0" noProof="0" dirty="0">
                          <a:ln>
                            <a:noFill/>
                          </a:ln>
                          <a:effectLst/>
                          <a:uLnTx/>
                          <a:uFillTx/>
                        </a:rPr>
                        <a:t>State</a:t>
                      </a:r>
                      <a:endParaRPr lang="en-US" sz="2000" dirty="0">
                        <a:solidFill>
                          <a:schemeClr val="tx1"/>
                        </a:solidFill>
                      </a:endParaRPr>
                    </a:p>
                  </a:txBody>
                  <a:tcPr marL="68580" marR="68580" marT="34290" marB="3429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778859364"/>
                  </a:ext>
                </a:extLst>
              </a:tr>
              <a:tr h="2064422">
                <a:tc>
                  <a:txBody>
                    <a:bodyPr/>
                    <a:lstStyle/>
                    <a:p>
                      <a:pPr marL="457200" indent="-457200">
                        <a:buFont typeface="Arial" panose="020B0604020202020204" pitchFamily="34" charset="0"/>
                        <a:buChar char="•"/>
                      </a:pPr>
                      <a:r>
                        <a:rPr lang="en-US" sz="1800" dirty="0"/>
                        <a:t>Designed to focus on assessments used within the classroom</a:t>
                      </a:r>
                    </a:p>
                    <a:p>
                      <a:pPr marL="457200" indent="-457200">
                        <a:buFont typeface="Arial" panose="020B0604020202020204" pitchFamily="34" charset="0"/>
                        <a:buChar char="•"/>
                      </a:pPr>
                      <a:r>
                        <a:rPr lang="en-US" sz="1800" dirty="0"/>
                        <a:t>Typically used for lower-stakes decisions</a:t>
                      </a:r>
                    </a:p>
                    <a:p>
                      <a:pPr marL="914400" lvl="1" indent="-457200">
                        <a:buFont typeface="Calibri" panose="020F0502020204030204" pitchFamily="34" charset="0"/>
                        <a:buChar char="–"/>
                      </a:pPr>
                      <a:r>
                        <a:rPr lang="en-US" sz="1800" dirty="0"/>
                        <a:t>Helps guide curriculum</a:t>
                      </a:r>
                    </a:p>
                    <a:p>
                      <a:pPr marL="914400" lvl="1" indent="-457200">
                        <a:buFont typeface="Calibri" panose="020F0502020204030204" pitchFamily="34" charset="0"/>
                        <a:buChar char="–"/>
                      </a:pPr>
                      <a:r>
                        <a:rPr lang="en-US" sz="1800" dirty="0"/>
                        <a:t>Provides information to teachers on the status of students’ progression through key topics or curriculum items</a:t>
                      </a:r>
                    </a:p>
                    <a:p>
                      <a:endParaRPr lang="en-US" sz="1800" dirty="0"/>
                    </a:p>
                  </a:txBody>
                  <a:tcPr marL="68580" marR="68580" marT="34290" marB="3429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457200" indent="-457200">
                        <a:spcBef>
                          <a:spcPts val="0"/>
                        </a:spcBef>
                        <a:spcAft>
                          <a:spcPts val="600"/>
                        </a:spcAft>
                        <a:buFont typeface="Arial" panose="020B0604020202020204" pitchFamily="34" charset="0"/>
                        <a:buChar char="•"/>
                      </a:pPr>
                      <a:r>
                        <a:rPr lang="en-US" sz="1800" dirty="0"/>
                        <a:t>Focused on higher-stakes assessments</a:t>
                      </a:r>
                    </a:p>
                    <a:p>
                      <a:pPr marL="457200" indent="-457200">
                        <a:spcBef>
                          <a:spcPts val="0"/>
                        </a:spcBef>
                        <a:spcAft>
                          <a:spcPts val="600"/>
                        </a:spcAft>
                        <a:buFont typeface="Arial" panose="020B0604020202020204" pitchFamily="34" charset="0"/>
                        <a:buChar char="•"/>
                      </a:pPr>
                      <a:r>
                        <a:rPr lang="en-US" sz="1800" dirty="0"/>
                        <a:t>Typically used within accountability models</a:t>
                      </a:r>
                    </a:p>
                  </a:txBody>
                  <a:tcPr marL="68580" marR="68580" marT="34290" marB="3429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871217485"/>
                  </a:ext>
                </a:extLst>
              </a:tr>
            </a:tbl>
          </a:graphicData>
        </a:graphic>
      </p:graphicFrame>
      <p:sp>
        <p:nvSpPr>
          <p:cNvPr id="7" name="TextBox 6"/>
          <p:cNvSpPr txBox="1"/>
          <p:nvPr/>
        </p:nvSpPr>
        <p:spPr>
          <a:xfrm>
            <a:off x="457200" y="1417320"/>
            <a:ext cx="801822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local and state self-evaluation protocols are designed to provide frameworks for how local schools or districts can consider how to best implement their local assessment program, and how states can evaluate their options for their statewide assessment program. </a:t>
            </a:r>
          </a:p>
        </p:txBody>
      </p:sp>
    </p:spTree>
    <p:extLst>
      <p:ext uri="{BB962C8B-B14F-4D97-AF65-F5344CB8AC3E}">
        <p14:creationId xmlns:p14="http://schemas.microsoft.com/office/powerpoint/2010/main" val="135919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CFEA-17AB-490F-95C6-557A269D8F36}"/>
              </a:ext>
            </a:extLst>
          </p:cNvPr>
          <p:cNvSpPr>
            <a:spLocks noGrp="1"/>
          </p:cNvSpPr>
          <p:nvPr>
            <p:ph type="title"/>
          </p:nvPr>
        </p:nvSpPr>
        <p:spPr/>
        <p:txBody>
          <a:bodyPr/>
          <a:lstStyle/>
          <a:p>
            <a:r>
              <a:rPr lang="en-US" dirty="0"/>
              <a:t>Self-evaluation Protocols Audience</a:t>
            </a:r>
          </a:p>
        </p:txBody>
      </p:sp>
      <p:graphicFrame>
        <p:nvGraphicFramePr>
          <p:cNvPr id="5" name="Content Placeholder 4">
            <a:extLst>
              <a:ext uri="{FF2B5EF4-FFF2-40B4-BE49-F238E27FC236}">
                <a16:creationId xmlns:a16="http://schemas.microsoft.com/office/drawing/2014/main" id="{47650908-5E92-4032-94EF-1B9C361988BE}"/>
              </a:ext>
            </a:extLst>
          </p:cNvPr>
          <p:cNvGraphicFramePr>
            <a:graphicFrameLocks/>
          </p:cNvGraphicFramePr>
          <p:nvPr>
            <p:extLst>
              <p:ext uri="{D42A27DB-BD31-4B8C-83A1-F6EECF244321}">
                <p14:modId xmlns:p14="http://schemas.microsoft.com/office/powerpoint/2010/main" val="3171875414"/>
              </p:ext>
            </p:extLst>
          </p:nvPr>
        </p:nvGraphicFramePr>
        <p:xfrm>
          <a:off x="457200" y="1417320"/>
          <a:ext cx="8229600" cy="533683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1368168784"/>
                    </a:ext>
                  </a:extLst>
                </a:gridCol>
              </a:tblGrid>
              <a:tr h="790686">
                <a:tc>
                  <a:txBody>
                    <a:bodyPr/>
                    <a:lstStyle/>
                    <a:p>
                      <a:r>
                        <a:rPr kumimoji="0" lang="en-US" sz="2600" b="0" i="0" u="none" strike="noStrike" kern="1200" cap="none" spc="0" normalizeH="0" baseline="0" noProof="0" dirty="0">
                          <a:ln>
                            <a:noFill/>
                          </a:ln>
                          <a:solidFill>
                            <a:srgbClr val="FFFFFF"/>
                          </a:solidFill>
                          <a:effectLst/>
                          <a:uLnTx/>
                          <a:uFillTx/>
                          <a:latin typeface="+mn-lt"/>
                          <a:ea typeface="+mn-ea"/>
                          <a:cs typeface="+mn-cs"/>
                        </a:rPr>
                        <a:t>The self-evaluation protocols are intended for a specific audience: </a:t>
                      </a:r>
                      <a:endParaRPr lang="en-US" sz="2600" dirty="0">
                        <a:solidFill>
                          <a:srgbClr val="FFFFFF"/>
                        </a:solidFill>
                      </a:endParaRPr>
                    </a:p>
                  </a:txBody>
                  <a:tcPr marL="64528" marR="64528" marT="34290" marB="34290">
                    <a:solidFill>
                      <a:srgbClr val="0070C0"/>
                    </a:solidFill>
                  </a:tcPr>
                </a:tc>
                <a:extLst>
                  <a:ext uri="{0D108BD9-81ED-4DB2-BD59-A6C34878D82A}">
                    <a16:rowId xmlns:a16="http://schemas.microsoft.com/office/drawing/2014/main" val="3359556074"/>
                  </a:ext>
                </a:extLst>
              </a:tr>
              <a:tr h="3085773">
                <a:tc>
                  <a:txBody>
                    <a:bodyPr/>
                    <a:lstStyle/>
                    <a:p>
                      <a:pPr marL="457200" marR="0" lvl="0" indent="-457200"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t>State and district administrators who may be—</a:t>
                      </a:r>
                    </a:p>
                    <a:p>
                      <a:pPr marL="914400" marR="0" lvl="1" indent="-457200" algn="l" defTabSz="914377" rtl="0" eaLnBrk="1" fontAlgn="auto" latinLnBrk="0" hangingPunct="1">
                        <a:lnSpc>
                          <a:spcPct val="100000"/>
                        </a:lnSpc>
                        <a:spcBef>
                          <a:spcPts val="600"/>
                        </a:spcBef>
                        <a:spcAft>
                          <a:spcPts val="0"/>
                        </a:spcAft>
                        <a:buClrTx/>
                        <a:buSzTx/>
                        <a:buFont typeface="Calibri" panose="020F0502020204030204" pitchFamily="34" charset="0"/>
                        <a:buChar char="–"/>
                        <a:tabLst/>
                        <a:defRPr/>
                      </a:pPr>
                      <a:r>
                        <a:rPr lang="en-US" sz="2400" dirty="0"/>
                        <a:t>Instructional leaders </a:t>
                      </a:r>
                    </a:p>
                    <a:p>
                      <a:pPr marL="914400" marR="0" lvl="1" indent="-457200" algn="l" defTabSz="914377" rtl="0" eaLnBrk="1" fontAlgn="auto" latinLnBrk="0" hangingPunct="1">
                        <a:lnSpc>
                          <a:spcPct val="100000"/>
                        </a:lnSpc>
                        <a:spcBef>
                          <a:spcPts val="600"/>
                        </a:spcBef>
                        <a:spcAft>
                          <a:spcPts val="0"/>
                        </a:spcAft>
                        <a:buClrTx/>
                        <a:buSzTx/>
                        <a:buFont typeface="Calibri" panose="020F0502020204030204" pitchFamily="34" charset="0"/>
                        <a:buChar char="–"/>
                        <a:tabLst/>
                        <a:defRPr/>
                      </a:pPr>
                      <a:r>
                        <a:rPr lang="en-US" sz="2400" dirty="0"/>
                        <a:t>Content specialists</a:t>
                      </a:r>
                    </a:p>
                    <a:p>
                      <a:pPr marL="914400" marR="0" lvl="1" indent="-457200" algn="l" defTabSz="914377" rtl="0" eaLnBrk="1" fontAlgn="auto" latinLnBrk="0" hangingPunct="1">
                        <a:lnSpc>
                          <a:spcPct val="100000"/>
                        </a:lnSpc>
                        <a:spcBef>
                          <a:spcPts val="600"/>
                        </a:spcBef>
                        <a:spcAft>
                          <a:spcPts val="0"/>
                        </a:spcAft>
                        <a:buClrTx/>
                        <a:buSzTx/>
                        <a:buFont typeface="Calibri" panose="020F0502020204030204" pitchFamily="34" charset="0"/>
                        <a:buChar char="–"/>
                        <a:tabLst/>
                        <a:defRPr/>
                      </a:pPr>
                      <a:r>
                        <a:rPr lang="en-US" sz="2400" dirty="0"/>
                        <a:t>Assessment specialists</a:t>
                      </a:r>
                    </a:p>
                    <a:p>
                      <a:pPr marL="914400" marR="0" lvl="1" indent="-457200" algn="l" defTabSz="914377" rtl="0" eaLnBrk="1" fontAlgn="auto" latinLnBrk="0" hangingPunct="1">
                        <a:lnSpc>
                          <a:spcPct val="100000"/>
                        </a:lnSpc>
                        <a:spcBef>
                          <a:spcPts val="600"/>
                        </a:spcBef>
                        <a:spcAft>
                          <a:spcPts val="0"/>
                        </a:spcAft>
                        <a:buClrTx/>
                        <a:buSzTx/>
                        <a:buFont typeface="Calibri" panose="020F0502020204030204" pitchFamily="34" charset="0"/>
                        <a:buChar char="–"/>
                        <a:tabLst/>
                        <a:defRPr/>
                      </a:pPr>
                      <a:r>
                        <a:rPr lang="en-US" sz="2400" dirty="0"/>
                        <a:t>Decision-makers regarding state or local assessments</a:t>
                      </a:r>
                    </a:p>
                    <a:p>
                      <a:pPr marL="457200" marR="0" lvl="0" indent="-457200"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t>These educational leaders will strengthen their assessment literacy by building their knowledge base, understanding the nuances of validity and reliability, and applying their knowledge in the evaluation of their own systems.</a:t>
                      </a:r>
                    </a:p>
                  </a:txBody>
                  <a:tcPr marL="64528" marR="64528" marT="34290" marB="34290">
                    <a:noFill/>
                  </a:tcPr>
                </a:tc>
                <a:extLst>
                  <a:ext uri="{0D108BD9-81ED-4DB2-BD59-A6C34878D82A}">
                    <a16:rowId xmlns:a16="http://schemas.microsoft.com/office/drawing/2014/main" val="597099772"/>
                  </a:ext>
                </a:extLst>
              </a:tr>
              <a:tr h="734350">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p>
                  </a:txBody>
                  <a:tcPr marL="64528" marR="64528" marT="34290" marB="34290">
                    <a:noFill/>
                  </a:tcPr>
                </a:tc>
                <a:extLst>
                  <a:ext uri="{0D108BD9-81ED-4DB2-BD59-A6C34878D82A}">
                    <a16:rowId xmlns:a16="http://schemas.microsoft.com/office/drawing/2014/main" val="263706276"/>
                  </a:ext>
                </a:extLst>
              </a:tr>
            </a:tbl>
          </a:graphicData>
        </a:graphic>
      </p:graphicFrame>
    </p:spTree>
    <p:extLst>
      <p:ext uri="{BB962C8B-B14F-4D97-AF65-F5344CB8AC3E}">
        <p14:creationId xmlns:p14="http://schemas.microsoft.com/office/powerpoint/2010/main" val="78890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C90E-44DF-44E0-A6D1-7089C119CB2A}"/>
              </a:ext>
            </a:extLst>
          </p:cNvPr>
          <p:cNvSpPr>
            <a:spLocks noGrp="1"/>
          </p:cNvSpPr>
          <p:nvPr>
            <p:ph type="title"/>
          </p:nvPr>
        </p:nvSpPr>
        <p:spPr/>
        <p:txBody>
          <a:bodyPr>
            <a:normAutofit/>
          </a:bodyPr>
          <a:lstStyle/>
          <a:p>
            <a:r>
              <a:rPr lang="en-US" dirty="0"/>
              <a:t>Self-evaluation Protocols</a:t>
            </a:r>
          </a:p>
        </p:txBody>
      </p:sp>
      <p:sp>
        <p:nvSpPr>
          <p:cNvPr id="3" name="Content Placeholder 2">
            <a:extLst>
              <a:ext uri="{FF2B5EF4-FFF2-40B4-BE49-F238E27FC236}">
                <a16:creationId xmlns:a16="http://schemas.microsoft.com/office/drawing/2014/main" id="{F2972604-55B1-4BBC-8508-AE99A676CC38}"/>
              </a:ext>
            </a:extLst>
          </p:cNvPr>
          <p:cNvSpPr>
            <a:spLocks noGrp="1"/>
          </p:cNvSpPr>
          <p:nvPr>
            <p:ph idx="1"/>
          </p:nvPr>
        </p:nvSpPr>
        <p:spPr>
          <a:xfrm>
            <a:off x="457200" y="1417320"/>
            <a:ext cx="8229600" cy="4784118"/>
          </a:xfrm>
        </p:spPr>
        <p:txBody>
          <a:bodyPr>
            <a:normAutofit/>
          </a:bodyPr>
          <a:lstStyle/>
          <a:p>
            <a:pPr marL="0" indent="0">
              <a:spcBef>
                <a:spcPts val="900"/>
              </a:spcBef>
              <a:spcAft>
                <a:spcPts val="900"/>
              </a:spcAft>
              <a:buNone/>
            </a:pPr>
            <a:r>
              <a:rPr lang="en-US" sz="3200" b="1" dirty="0"/>
              <a:t>Goals and Objectives</a:t>
            </a:r>
          </a:p>
          <a:p>
            <a:pPr marL="457200" lvl="1" indent="-457200">
              <a:lnSpc>
                <a:spcPct val="100000"/>
              </a:lnSpc>
              <a:spcBef>
                <a:spcPts val="0"/>
              </a:spcBef>
              <a:spcAft>
                <a:spcPts val="600"/>
              </a:spcAft>
              <a:buFont typeface="Arial" panose="020B0604020202020204" pitchFamily="34" charset="0"/>
              <a:buChar char="•"/>
            </a:pPr>
            <a:r>
              <a:rPr lang="en-US" sz="2800" dirty="0"/>
              <a:t>Identify intended use(s) of test scores</a:t>
            </a:r>
          </a:p>
          <a:p>
            <a:pPr marL="457200" lvl="1" indent="-457200">
              <a:lnSpc>
                <a:spcPct val="100000"/>
              </a:lnSpc>
              <a:spcBef>
                <a:spcPts val="0"/>
              </a:spcBef>
              <a:spcAft>
                <a:spcPts val="600"/>
              </a:spcAft>
              <a:buFont typeface="Arial" panose="020B0604020202020204" pitchFamily="34" charset="0"/>
              <a:buChar char="•"/>
            </a:pPr>
            <a:r>
              <a:rPr lang="en-US" sz="2800" dirty="0"/>
              <a:t>Foster an internal dialogue to clarify the goals and intended uses of an assessment program</a:t>
            </a:r>
          </a:p>
          <a:p>
            <a:pPr marL="457200" lvl="1" indent="-457200">
              <a:lnSpc>
                <a:spcPct val="100000"/>
              </a:lnSpc>
              <a:spcBef>
                <a:spcPts val="0"/>
              </a:spcBef>
              <a:spcAft>
                <a:spcPts val="600"/>
              </a:spcAft>
              <a:buFont typeface="Arial" panose="020B0604020202020204" pitchFamily="34" charset="0"/>
              <a:buChar char="•"/>
            </a:pPr>
            <a:r>
              <a:rPr lang="en-US" sz="2800" dirty="0"/>
              <a:t>Evaluate whether given test interpretations are appropriate</a:t>
            </a:r>
          </a:p>
          <a:p>
            <a:pPr marL="457200" lvl="1" indent="-457200">
              <a:lnSpc>
                <a:spcPct val="100000"/>
              </a:lnSpc>
              <a:spcBef>
                <a:spcPts val="0"/>
              </a:spcBef>
              <a:spcAft>
                <a:spcPts val="600"/>
              </a:spcAft>
              <a:buFont typeface="Arial" panose="020B0604020202020204" pitchFamily="34" charset="0"/>
              <a:buChar char="•"/>
            </a:pPr>
            <a:r>
              <a:rPr lang="en-US" sz="2800" dirty="0"/>
              <a:t>Identify gaps in assessment programs</a:t>
            </a:r>
          </a:p>
          <a:p>
            <a:pPr marL="457200" lvl="1" indent="-457200">
              <a:lnSpc>
                <a:spcPct val="100000"/>
              </a:lnSpc>
              <a:spcBef>
                <a:spcPts val="0"/>
              </a:spcBef>
              <a:spcAft>
                <a:spcPts val="600"/>
              </a:spcAft>
              <a:buFont typeface="Arial" panose="020B0604020202020204" pitchFamily="34" charset="0"/>
              <a:buChar char="•"/>
            </a:pPr>
            <a:r>
              <a:rPr lang="en-US" sz="2800" dirty="0"/>
              <a:t>Identify overlap across multiple assessment programs</a:t>
            </a:r>
          </a:p>
        </p:txBody>
      </p:sp>
    </p:spTree>
    <p:extLst>
      <p:ext uri="{BB962C8B-B14F-4D97-AF65-F5344CB8AC3E}">
        <p14:creationId xmlns:p14="http://schemas.microsoft.com/office/powerpoint/2010/main" val="2315203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23CA-0970-45C5-8053-9E122D945245}"/>
              </a:ext>
            </a:extLst>
          </p:cNvPr>
          <p:cNvSpPr>
            <a:spLocks noGrp="1"/>
          </p:cNvSpPr>
          <p:nvPr>
            <p:ph type="title"/>
          </p:nvPr>
        </p:nvSpPr>
        <p:spPr/>
        <p:txBody>
          <a:bodyPr>
            <a:normAutofit/>
          </a:bodyPr>
          <a:lstStyle/>
          <a:p>
            <a:r>
              <a:rPr lang="en-US" dirty="0"/>
              <a:t>Self-evaluation Protocol Structure</a:t>
            </a:r>
          </a:p>
        </p:txBody>
      </p:sp>
      <p:graphicFrame>
        <p:nvGraphicFramePr>
          <p:cNvPr id="7" name="Content Placeholder 2"/>
          <p:cNvGraphicFramePr>
            <a:graphicFrameLocks noGrp="1"/>
          </p:cNvGraphicFramePr>
          <p:nvPr>
            <p:ph idx="1"/>
            <p:extLst/>
          </p:nvPr>
        </p:nvGraphicFramePr>
        <p:xfrm>
          <a:off x="457200" y="2120900"/>
          <a:ext cx="8064500" cy="4235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AF16A3F9-A9E6-4BD7-A846-0BA2E100D7B5}"/>
              </a:ext>
            </a:extLst>
          </p:cNvPr>
          <p:cNvSpPr/>
          <p:nvPr/>
        </p:nvSpPr>
        <p:spPr>
          <a:xfrm>
            <a:off x="457200" y="1417320"/>
            <a:ext cx="14055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4 Steps</a:t>
            </a:r>
          </a:p>
        </p:txBody>
      </p:sp>
    </p:spTree>
    <p:extLst>
      <p:ext uri="{BB962C8B-B14F-4D97-AF65-F5344CB8AC3E}">
        <p14:creationId xmlns:p14="http://schemas.microsoft.com/office/powerpoint/2010/main" val="2743332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FACA2-CED2-4C31-BEEB-7183DA19B2B5}"/>
              </a:ext>
            </a:extLst>
          </p:cNvPr>
          <p:cNvSpPr>
            <a:spLocks noGrp="1"/>
          </p:cNvSpPr>
          <p:nvPr>
            <p:ph type="title"/>
          </p:nvPr>
        </p:nvSpPr>
        <p:spPr/>
        <p:txBody>
          <a:bodyPr/>
          <a:lstStyle/>
          <a:p>
            <a:r>
              <a:rPr lang="en-US" dirty="0"/>
              <a:t>Step 1: Articulate Current Needs</a:t>
            </a:r>
          </a:p>
        </p:txBody>
      </p:sp>
      <p:sp>
        <p:nvSpPr>
          <p:cNvPr id="3" name="Content Placeholder 2">
            <a:extLst>
              <a:ext uri="{FF2B5EF4-FFF2-40B4-BE49-F238E27FC236}">
                <a16:creationId xmlns:a16="http://schemas.microsoft.com/office/drawing/2014/main" id="{24F7B229-41DE-42BB-9393-6F340A1CB4CD}"/>
              </a:ext>
            </a:extLst>
          </p:cNvPr>
          <p:cNvSpPr>
            <a:spLocks noGrp="1"/>
          </p:cNvSpPr>
          <p:nvPr>
            <p:ph idx="1"/>
          </p:nvPr>
        </p:nvSpPr>
        <p:spPr>
          <a:xfrm>
            <a:off x="457200" y="1417320"/>
            <a:ext cx="8229600" cy="5034280"/>
          </a:xfrm>
        </p:spPr>
        <p:txBody>
          <a:bodyPr>
            <a:normAutofit fontScale="92500" lnSpcReduction="20000"/>
          </a:bodyPr>
          <a:lstStyle/>
          <a:p>
            <a:pPr marL="457200" indent="-457200">
              <a:lnSpc>
                <a:spcPct val="120000"/>
              </a:lnSpc>
              <a:spcBef>
                <a:spcPts val="600"/>
              </a:spcBef>
            </a:pPr>
            <a:r>
              <a:rPr lang="en-US" sz="2800" dirty="0"/>
              <a:t>What is the purpose of the given assessment and how will it be used?</a:t>
            </a:r>
          </a:p>
          <a:p>
            <a:pPr marL="457200" indent="-457200">
              <a:lnSpc>
                <a:spcPct val="120000"/>
              </a:lnSpc>
              <a:spcBef>
                <a:spcPts val="600"/>
              </a:spcBef>
            </a:pPr>
            <a:r>
              <a:rPr lang="en-US" sz="2800" dirty="0"/>
              <a:t>What are the stakes associated with your assessment?</a:t>
            </a:r>
          </a:p>
          <a:p>
            <a:pPr marL="914400" lvl="1" indent="-457200">
              <a:lnSpc>
                <a:spcPct val="120000"/>
              </a:lnSpc>
              <a:spcBef>
                <a:spcPts val="600"/>
              </a:spcBef>
              <a:buFont typeface="Calibri" panose="020F0502020204030204" pitchFamily="34" charset="0"/>
              <a:buChar char="–"/>
            </a:pPr>
            <a:r>
              <a:rPr lang="en-US" sz="2400" dirty="0"/>
              <a:t>Low stakes – Instructional guidance</a:t>
            </a:r>
          </a:p>
          <a:p>
            <a:pPr marL="914400" lvl="1" indent="-457200">
              <a:lnSpc>
                <a:spcPct val="110000"/>
              </a:lnSpc>
              <a:spcBef>
                <a:spcPts val="600"/>
              </a:spcBef>
              <a:buFont typeface="Calibri" panose="020F0502020204030204" pitchFamily="34" charset="0"/>
              <a:buChar char="–"/>
            </a:pPr>
            <a:r>
              <a:rPr lang="en-US" sz="2400" dirty="0"/>
              <a:t>High stakes – Evaluate programs or services</a:t>
            </a:r>
          </a:p>
          <a:p>
            <a:pPr marL="457200" indent="-457200">
              <a:lnSpc>
                <a:spcPct val="120000"/>
              </a:lnSpc>
              <a:spcBef>
                <a:spcPts val="600"/>
              </a:spcBef>
            </a:pPr>
            <a:r>
              <a:rPr lang="en-US" sz="2800" dirty="0"/>
              <a:t>What questions are you trying to answer about student achievement?</a:t>
            </a:r>
          </a:p>
          <a:p>
            <a:pPr marL="457200" indent="-457200">
              <a:lnSpc>
                <a:spcPct val="120000"/>
              </a:lnSpc>
              <a:spcBef>
                <a:spcPts val="600"/>
              </a:spcBef>
            </a:pPr>
            <a:r>
              <a:rPr lang="en-US" sz="2800" dirty="0"/>
              <a:t>What information is provided from your assessment and how does it address your questions about student achievement?</a:t>
            </a:r>
          </a:p>
          <a:p>
            <a:pPr marL="914400" lvl="1" indent="-457200">
              <a:lnSpc>
                <a:spcPct val="120000"/>
              </a:lnSpc>
              <a:spcBef>
                <a:spcPts val="600"/>
              </a:spcBef>
              <a:buFont typeface="Calibri" panose="020F0502020204030204" pitchFamily="34" charset="0"/>
              <a:buChar char="–"/>
            </a:pPr>
            <a:r>
              <a:rPr lang="en-US" sz="2400" dirty="0"/>
              <a:t>Is there additional information that the assessment could provide to help address these questions?</a:t>
            </a:r>
          </a:p>
        </p:txBody>
      </p:sp>
    </p:spTree>
    <p:extLst>
      <p:ext uri="{BB962C8B-B14F-4D97-AF65-F5344CB8AC3E}">
        <p14:creationId xmlns:p14="http://schemas.microsoft.com/office/powerpoint/2010/main" val="4098184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FACA2-CED2-4C31-BEEB-7183DA19B2B5}"/>
              </a:ext>
            </a:extLst>
          </p:cNvPr>
          <p:cNvSpPr>
            <a:spLocks noGrp="1"/>
          </p:cNvSpPr>
          <p:nvPr>
            <p:ph type="title"/>
          </p:nvPr>
        </p:nvSpPr>
        <p:spPr/>
        <p:txBody>
          <a:bodyPr/>
          <a:lstStyle/>
          <a:p>
            <a:r>
              <a:rPr lang="en-US" dirty="0"/>
              <a:t>Step 2: Identify Current Assessments</a:t>
            </a:r>
          </a:p>
        </p:txBody>
      </p:sp>
      <p:sp>
        <p:nvSpPr>
          <p:cNvPr id="3" name="Content Placeholder 2">
            <a:extLst>
              <a:ext uri="{FF2B5EF4-FFF2-40B4-BE49-F238E27FC236}">
                <a16:creationId xmlns:a16="http://schemas.microsoft.com/office/drawing/2014/main" id="{24F7B229-41DE-42BB-9393-6F340A1CB4CD}"/>
              </a:ext>
            </a:extLst>
          </p:cNvPr>
          <p:cNvSpPr>
            <a:spLocks noGrp="1"/>
          </p:cNvSpPr>
          <p:nvPr>
            <p:ph idx="1"/>
          </p:nvPr>
        </p:nvSpPr>
        <p:spPr>
          <a:xfrm>
            <a:off x="457200" y="1417320"/>
            <a:ext cx="8229600" cy="4784118"/>
          </a:xfrm>
        </p:spPr>
        <p:txBody>
          <a:bodyPr>
            <a:normAutofit/>
          </a:bodyPr>
          <a:lstStyle/>
          <a:p>
            <a:pPr marL="457200" indent="-457200">
              <a:lnSpc>
                <a:spcPct val="100000"/>
              </a:lnSpc>
              <a:spcBef>
                <a:spcPts val="600"/>
              </a:spcBef>
            </a:pPr>
            <a:r>
              <a:rPr lang="en-US" sz="3200" dirty="0"/>
              <a:t>Gather all current and planned assessments</a:t>
            </a:r>
          </a:p>
          <a:p>
            <a:pPr marL="457200" indent="-457200">
              <a:lnSpc>
                <a:spcPct val="100000"/>
              </a:lnSpc>
              <a:spcBef>
                <a:spcPts val="600"/>
              </a:spcBef>
            </a:pPr>
            <a:r>
              <a:rPr lang="en-US" sz="3200" dirty="0"/>
              <a:t>Assessments can be organized multiple ways</a:t>
            </a:r>
          </a:p>
          <a:p>
            <a:pPr marL="914400" lvl="1" indent="-457200">
              <a:lnSpc>
                <a:spcPct val="100000"/>
              </a:lnSpc>
              <a:spcBef>
                <a:spcPts val="600"/>
              </a:spcBef>
              <a:buFont typeface="Calibri" panose="020F0502020204030204" pitchFamily="34" charset="0"/>
              <a:buChar char="–"/>
            </a:pPr>
            <a:r>
              <a:rPr lang="en-US" sz="2800" dirty="0"/>
              <a:t>All assessments within a grade level</a:t>
            </a:r>
          </a:p>
          <a:p>
            <a:pPr marL="914400" lvl="1" indent="-457200">
              <a:lnSpc>
                <a:spcPct val="100000"/>
              </a:lnSpc>
              <a:spcBef>
                <a:spcPts val="600"/>
              </a:spcBef>
              <a:buFont typeface="Calibri" panose="020F0502020204030204" pitchFamily="34" charset="0"/>
              <a:buChar char="–"/>
            </a:pPr>
            <a:r>
              <a:rPr lang="en-US" sz="2800" dirty="0"/>
              <a:t>All assessments within a given content area</a:t>
            </a:r>
          </a:p>
          <a:p>
            <a:pPr marL="457200" indent="-457200">
              <a:lnSpc>
                <a:spcPct val="100000"/>
              </a:lnSpc>
              <a:spcBef>
                <a:spcPts val="600"/>
              </a:spcBef>
            </a:pPr>
            <a:r>
              <a:rPr lang="en-US" sz="3200" dirty="0"/>
              <a:t>Identify areas where overlap in information has occurred</a:t>
            </a:r>
          </a:p>
          <a:p>
            <a:pPr marL="457200" indent="-457200">
              <a:lnSpc>
                <a:spcPct val="100000"/>
              </a:lnSpc>
              <a:spcBef>
                <a:spcPts val="600"/>
              </a:spcBef>
            </a:pPr>
            <a:r>
              <a:rPr lang="en-US" sz="3200" dirty="0"/>
              <a:t>Identify areas where a gap appears to exist</a:t>
            </a:r>
          </a:p>
          <a:p>
            <a:pPr lvl="1"/>
            <a:endParaRPr lang="en-US" dirty="0"/>
          </a:p>
          <a:p>
            <a:pPr lvl="1"/>
            <a:endParaRPr lang="en-US" dirty="0"/>
          </a:p>
        </p:txBody>
      </p:sp>
    </p:spTree>
    <p:extLst>
      <p:ext uri="{BB962C8B-B14F-4D97-AF65-F5344CB8AC3E}">
        <p14:creationId xmlns:p14="http://schemas.microsoft.com/office/powerpoint/2010/main" val="2074874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9A64C2-A3DF-4FA0-AEE1-96D0FA456589}"/>
              </a:ext>
            </a:extLst>
          </p:cNvPr>
          <p:cNvPicPr>
            <a:picLocks noGrp="1" noChangeAspect="1"/>
          </p:cNvPicPr>
          <p:nvPr>
            <p:ph idx="1"/>
          </p:nvPr>
        </p:nvPicPr>
        <p:blipFill rotWithShape="1">
          <a:blip r:embed="rId2"/>
          <a:srcRect l="5117" t="27801" r="55263" b="15103"/>
          <a:stretch/>
        </p:blipFill>
        <p:spPr>
          <a:xfrm>
            <a:off x="258465" y="1371601"/>
            <a:ext cx="8627070" cy="3830094"/>
          </a:xfrm>
          <a:prstGeom prst="rect">
            <a:avLst/>
          </a:prstGeom>
        </p:spPr>
      </p:pic>
    </p:spTree>
    <p:extLst>
      <p:ext uri="{BB962C8B-B14F-4D97-AF65-F5344CB8AC3E}">
        <p14:creationId xmlns:p14="http://schemas.microsoft.com/office/powerpoint/2010/main" val="4036542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2868A89-8CB0-4F4F-A289-E03C084C39AD}"/>
              </a:ext>
            </a:extLst>
          </p:cNvPr>
          <p:cNvSpPr>
            <a:spLocks noGrp="1"/>
          </p:cNvSpPr>
          <p:nvPr/>
        </p:nvSpPr>
        <p:spPr>
          <a:xfrm>
            <a:off x="457200" y="1417320"/>
            <a:ext cx="5546035" cy="5008880"/>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b="0" i="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b="0" i="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b="0" i="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b="0" i="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b="0" i="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Myriad Pro"/>
                <a:ea typeface="+mn-ea"/>
              </a:rPr>
              <a:t>FOUR FUNDAMENTAL VALIDITY QUESTIONS</a:t>
            </a:r>
          </a:p>
          <a:p>
            <a:pPr marL="385754" marR="0" lvl="0" indent="-385754" algn="l" defTabSz="457200" rtl="0" eaLnBrk="1" fontAlgn="auto" latinLnBrk="0" hangingPunct="1">
              <a:lnSpc>
                <a:spcPct val="100000"/>
              </a:lnSpc>
              <a:spcBef>
                <a:spcPts val="450"/>
              </a:spcBef>
              <a:spcAft>
                <a:spcPts val="45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yriad Pro"/>
                <a:ea typeface="+mn-ea"/>
              </a:rPr>
              <a:t>To what extent does the assessment as designed capture the knowledge and skills defined in the target domain?</a:t>
            </a:r>
          </a:p>
          <a:p>
            <a:pPr marL="385754" marR="0" lvl="0" indent="-385754" algn="l" defTabSz="457200" rtl="0" eaLnBrk="1" fontAlgn="auto" latinLnBrk="0" hangingPunct="1">
              <a:lnSpc>
                <a:spcPct val="100000"/>
              </a:lnSpc>
              <a:spcBef>
                <a:spcPts val="450"/>
              </a:spcBef>
              <a:spcAft>
                <a:spcPts val="45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yriad Pro"/>
                <a:ea typeface="+mn-ea"/>
              </a:rPr>
              <a:t>To what extent does the assessment as implemented yield scores that are comparable across students, sites, time, forms?</a:t>
            </a:r>
          </a:p>
          <a:p>
            <a:pPr marL="385754" marR="0" lvl="0" indent="-385754" algn="l" defTabSz="457200" rtl="0" eaLnBrk="1" fontAlgn="auto" latinLnBrk="0" hangingPunct="1">
              <a:lnSpc>
                <a:spcPct val="100000"/>
              </a:lnSpc>
              <a:spcBef>
                <a:spcPts val="450"/>
              </a:spcBef>
              <a:spcAft>
                <a:spcPts val="45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yriad Pro"/>
                <a:ea typeface="+mn-ea"/>
              </a:rPr>
              <a:t>To what extent are students able to demonstrate what they know and can do in relation to the target knowledge and skills on the test in a manner that can be recognized and accurately scored?</a:t>
            </a:r>
          </a:p>
          <a:p>
            <a:pPr marL="385754" marR="0" lvl="0" indent="-385754"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yriad Pro"/>
                <a:ea typeface="+mn-ea"/>
              </a:rPr>
              <a:t>To what extent does the test yield information that can be and is used appropriately within a system to achieve specific goals?</a:t>
            </a:r>
          </a:p>
        </p:txBody>
      </p:sp>
      <p:sp>
        <p:nvSpPr>
          <p:cNvPr id="10" name="TextBox 9">
            <a:extLst>
              <a:ext uri="{FF2B5EF4-FFF2-40B4-BE49-F238E27FC236}">
                <a16:creationId xmlns:a16="http://schemas.microsoft.com/office/drawing/2014/main" id="{74694BEC-6BBE-44F8-A08E-5D4CFB08EB57}"/>
              </a:ext>
            </a:extLst>
          </p:cNvPr>
          <p:cNvSpPr txBox="1"/>
          <p:nvPr/>
        </p:nvSpPr>
        <p:spPr>
          <a:xfrm>
            <a:off x="6003235" y="1963125"/>
            <a:ext cx="2436693"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Construct Coherence</a:t>
            </a:r>
          </a:p>
        </p:txBody>
      </p:sp>
      <p:sp>
        <p:nvSpPr>
          <p:cNvPr id="11" name="TextBox 10">
            <a:extLst>
              <a:ext uri="{FF2B5EF4-FFF2-40B4-BE49-F238E27FC236}">
                <a16:creationId xmlns:a16="http://schemas.microsoft.com/office/drawing/2014/main" id="{6F6A4709-FA7F-4682-A8B9-CA76EF781861}"/>
              </a:ext>
            </a:extLst>
          </p:cNvPr>
          <p:cNvSpPr txBox="1"/>
          <p:nvPr/>
        </p:nvSpPr>
        <p:spPr>
          <a:xfrm>
            <a:off x="6125942" y="2955333"/>
            <a:ext cx="1713290"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Comparability</a:t>
            </a:r>
          </a:p>
        </p:txBody>
      </p:sp>
      <p:sp>
        <p:nvSpPr>
          <p:cNvPr id="12" name="TextBox 11">
            <a:extLst>
              <a:ext uri="{FF2B5EF4-FFF2-40B4-BE49-F238E27FC236}">
                <a16:creationId xmlns:a16="http://schemas.microsoft.com/office/drawing/2014/main" id="{A1ACA23E-0F7F-44C0-8D8A-EAB2739C8E76}"/>
              </a:ext>
            </a:extLst>
          </p:cNvPr>
          <p:cNvSpPr txBox="1"/>
          <p:nvPr/>
        </p:nvSpPr>
        <p:spPr>
          <a:xfrm>
            <a:off x="6123664" y="3836188"/>
            <a:ext cx="2864954" cy="646331"/>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Accessibility and Fairness</a:t>
            </a:r>
          </a:p>
        </p:txBody>
      </p:sp>
      <p:sp>
        <p:nvSpPr>
          <p:cNvPr id="13" name="TextBox 12">
            <a:extLst>
              <a:ext uri="{FF2B5EF4-FFF2-40B4-BE49-F238E27FC236}">
                <a16:creationId xmlns:a16="http://schemas.microsoft.com/office/drawing/2014/main" id="{3D3FC53E-508B-4FDF-B927-91E4D66E3860}"/>
              </a:ext>
            </a:extLst>
          </p:cNvPr>
          <p:cNvSpPr txBox="1"/>
          <p:nvPr/>
        </p:nvSpPr>
        <p:spPr>
          <a:xfrm>
            <a:off x="6123217" y="5309281"/>
            <a:ext cx="1718740"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Consequences</a:t>
            </a:r>
          </a:p>
        </p:txBody>
      </p:sp>
      <p:sp>
        <p:nvSpPr>
          <p:cNvPr id="2" name="Title 1">
            <a:extLst>
              <a:ext uri="{FF2B5EF4-FFF2-40B4-BE49-F238E27FC236}">
                <a16:creationId xmlns:a16="http://schemas.microsoft.com/office/drawing/2014/main" id="{C148A683-EB62-4570-8F16-5C0E1BB250F3}"/>
              </a:ext>
            </a:extLst>
          </p:cNvPr>
          <p:cNvSpPr>
            <a:spLocks noGrp="1"/>
          </p:cNvSpPr>
          <p:nvPr>
            <p:ph type="title"/>
          </p:nvPr>
        </p:nvSpPr>
        <p:spPr/>
        <p:txBody>
          <a:bodyPr>
            <a:normAutofit fontScale="90000"/>
          </a:bodyPr>
          <a:lstStyle/>
          <a:p>
            <a:r>
              <a:rPr lang="en-US" dirty="0"/>
              <a:t>Step 3: Gather and Evaluate Validity Evidence</a:t>
            </a:r>
          </a:p>
        </p:txBody>
      </p:sp>
    </p:spTree>
    <p:extLst>
      <p:ext uri="{BB962C8B-B14F-4D97-AF65-F5344CB8AC3E}">
        <p14:creationId xmlns:p14="http://schemas.microsoft.com/office/powerpoint/2010/main" val="375012611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FC7134-64CF-46C3-A20C-55767F406B1C}"/>
              </a:ext>
            </a:extLst>
          </p:cNvPr>
          <p:cNvPicPr>
            <a:picLocks noGrp="1" noChangeAspect="1"/>
          </p:cNvPicPr>
          <p:nvPr>
            <p:ph idx="1"/>
          </p:nvPr>
        </p:nvPicPr>
        <p:blipFill rotWithShape="1">
          <a:blip r:embed="rId2"/>
          <a:srcRect l="9355" t="27438" r="59199" b="5544"/>
          <a:stretch/>
        </p:blipFill>
        <p:spPr>
          <a:xfrm>
            <a:off x="164724" y="240631"/>
            <a:ext cx="8814551" cy="5787190"/>
          </a:xfrm>
          <a:prstGeom prst="rect">
            <a:avLst/>
          </a:prstGeom>
        </p:spPr>
      </p:pic>
    </p:spTree>
    <p:extLst>
      <p:ext uri="{BB962C8B-B14F-4D97-AF65-F5344CB8AC3E}">
        <p14:creationId xmlns:p14="http://schemas.microsoft.com/office/powerpoint/2010/main" val="19631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dirty="0"/>
              <a:t>SCILLSS Project Goals</a:t>
            </a:r>
          </a:p>
        </p:txBody>
      </p:sp>
      <p:sp>
        <p:nvSpPr>
          <p:cNvPr id="7" name="Content Placeholder 2">
            <a:extLst>
              <a:ext uri="{FF2B5EF4-FFF2-40B4-BE49-F238E27FC236}">
                <a16:creationId xmlns:a16="http://schemas.microsoft.com/office/drawing/2014/main" id="{3FE197CB-58B4-4CD6-A646-2F0167D4CF58}"/>
              </a:ext>
            </a:extLst>
          </p:cNvPr>
          <p:cNvSpPr txBox="1">
            <a:spLocks/>
          </p:cNvSpPr>
          <p:nvPr/>
        </p:nvSpPr>
        <p:spPr>
          <a:xfrm>
            <a:off x="457200" y="1397000"/>
            <a:ext cx="8229600" cy="5181600"/>
          </a:xfrm>
          <a:prstGeom prst="rect">
            <a:avLst/>
          </a:prstGeom>
          <a:noFill/>
        </p:spPr>
        <p:txBody>
          <a:bodyPr vert="horz" lIns="91440" tIns="274320" rIns="91440" bIns="182880" rtlCol="0">
            <a:normAutofit fontScale="92500" lnSpcReduction="20000"/>
          </a:bodyPr>
          <a:lstStyle>
            <a:lvl1pPr marL="345281" indent="-345281" algn="l" defTabSz="685800" rtl="0" eaLnBrk="1" latinLnBrk="0" hangingPunct="1">
              <a:lnSpc>
                <a:spcPct val="90000"/>
              </a:lnSpc>
              <a:spcBef>
                <a:spcPts val="0"/>
              </a:spcBef>
              <a:spcAft>
                <a:spcPts val="450"/>
              </a:spcAft>
              <a:buClr>
                <a:srgbClr val="781D7D"/>
              </a:buClr>
              <a:buSzPct val="100000"/>
              <a:buFontTx/>
              <a:buBlip>
                <a:blip r:embed="rId3"/>
              </a:buBlip>
              <a:defRPr sz="2700" b="1" kern="1200">
                <a:solidFill>
                  <a:srgbClr val="781D7D"/>
                </a:solidFill>
                <a:latin typeface="Century Gothic" panose="020B0502020202020204" pitchFamily="34" charset="0"/>
                <a:ea typeface="+mn-ea"/>
                <a:cs typeface="+mn-cs"/>
              </a:defRPr>
            </a:lvl1pPr>
            <a:lvl2pPr marL="685800" indent="-253604" algn="l" defTabSz="685800" rtl="0" eaLnBrk="1" latinLnBrk="0" hangingPunct="1">
              <a:lnSpc>
                <a:spcPct val="90000"/>
              </a:lnSpc>
              <a:spcBef>
                <a:spcPts val="0"/>
              </a:spcBef>
              <a:spcAft>
                <a:spcPts val="450"/>
              </a:spcAft>
              <a:buClr>
                <a:schemeClr val="tx1">
                  <a:lumMod val="75000"/>
                  <a:lumOff val="25000"/>
                </a:schemeClr>
              </a:buClr>
              <a:buSzPct val="100000"/>
              <a:buFont typeface="Wingdings" panose="05000000000000000000" pitchFamily="2" charset="2"/>
              <a:buChar char="§"/>
              <a:defRPr sz="2100" kern="1200" baseline="0">
                <a:solidFill>
                  <a:schemeClr val="tx1">
                    <a:lumMod val="75000"/>
                    <a:lumOff val="25000"/>
                  </a:schemeClr>
                </a:solidFill>
                <a:latin typeface="Century Gothic" panose="020B0502020202020204" pitchFamily="34" charset="0"/>
                <a:ea typeface="+mn-ea"/>
                <a:cs typeface="+mn-cs"/>
              </a:defRPr>
            </a:lvl2pPr>
            <a:lvl3pPr marL="901304" indent="-215504" algn="l" defTabSz="685800" rtl="0" eaLnBrk="1" latinLnBrk="0" hangingPunct="1">
              <a:lnSpc>
                <a:spcPct val="90000"/>
              </a:lnSpc>
              <a:spcBef>
                <a:spcPts val="0"/>
              </a:spcBef>
              <a:spcAft>
                <a:spcPts val="450"/>
              </a:spcAft>
              <a:buClr>
                <a:schemeClr val="tx1">
                  <a:lumMod val="75000"/>
                  <a:lumOff val="25000"/>
                </a:schemeClr>
              </a:buClr>
              <a:buSzPct val="150000"/>
              <a:buFont typeface="Arial" panose="020B0604020202020204" pitchFamily="34" charset="0"/>
              <a:buChar char="-"/>
              <a:defRPr sz="1500" kern="1200">
                <a:solidFill>
                  <a:schemeClr val="tx1">
                    <a:lumMod val="75000"/>
                    <a:lumOff val="25000"/>
                  </a:schemeClr>
                </a:solidFill>
                <a:latin typeface="Century Gothic" panose="020B0502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457200" marR="0" lvl="0" indent="-457200" algn="l" defTabSz="685800" rtl="0" eaLnBrk="1" fontAlgn="auto" latinLnBrk="0" hangingPunct="1">
              <a:lnSpc>
                <a:spcPct val="110000"/>
              </a:lnSpc>
              <a:spcAft>
                <a:spcPts val="60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a:ea typeface="+mn-ea"/>
                <a:cs typeface="+mn-cs"/>
              </a:rPr>
              <a:t>Create a science assessment design model that </a:t>
            </a:r>
            <a:r>
              <a:rPr kumimoji="0" lang="en-US" sz="2800" i="0" u="none" strike="noStrike" kern="1200" cap="none" spc="0" normalizeH="0" baseline="0" noProof="0" dirty="0">
                <a:ln>
                  <a:noFill/>
                </a:ln>
                <a:solidFill>
                  <a:schemeClr val="tx1"/>
                </a:solidFill>
                <a:effectLst/>
                <a:uLnTx/>
                <a:uFillTx/>
                <a:latin typeface="Calibri"/>
                <a:ea typeface="+mn-ea"/>
                <a:cs typeface="+mn-cs"/>
              </a:rPr>
              <a:t>establishes alignment with three-dimensional</a:t>
            </a:r>
            <a:r>
              <a:rPr kumimoji="0" lang="en-US" sz="2800" i="0" u="none" strike="noStrike" kern="1200" cap="none" spc="0" normalizeH="0" noProof="0" dirty="0">
                <a:ln>
                  <a:noFill/>
                </a:ln>
                <a:solidFill>
                  <a:schemeClr val="tx1"/>
                </a:solidFill>
                <a:effectLst/>
                <a:uLnTx/>
                <a:uFillTx/>
                <a:latin typeface="Calibri"/>
                <a:ea typeface="+mn-ea"/>
                <a:cs typeface="+mn-cs"/>
              </a:rPr>
              <a:t> science </a:t>
            </a:r>
            <a:r>
              <a:rPr kumimoji="0" lang="en-US" sz="2800" i="0" u="none" strike="noStrike" kern="1200" cap="none" spc="0" normalizeH="0" baseline="0" noProof="0" dirty="0">
                <a:ln>
                  <a:noFill/>
                </a:ln>
                <a:solidFill>
                  <a:schemeClr val="tx1"/>
                </a:solidFill>
                <a:effectLst/>
                <a:uLnTx/>
                <a:uFillTx/>
                <a:latin typeface="Calibri"/>
                <a:ea typeface="+mn-ea"/>
                <a:cs typeface="+mn-cs"/>
              </a:rPr>
              <a:t> standards by eliciting common construct definitions </a:t>
            </a:r>
            <a:r>
              <a:rPr kumimoji="0" lang="en-US" sz="2800" b="0" i="0" u="none" strike="noStrike" kern="1200" cap="none" spc="0" normalizeH="0" baseline="0" noProof="0" dirty="0">
                <a:ln>
                  <a:noFill/>
                </a:ln>
                <a:solidFill>
                  <a:schemeClr val="tx1"/>
                </a:solidFill>
                <a:effectLst/>
                <a:uLnTx/>
                <a:uFillTx/>
                <a:latin typeface="Calibri"/>
                <a:ea typeface="+mn-ea"/>
                <a:cs typeface="+mn-cs"/>
              </a:rPr>
              <a:t>that drive curriculum, instruction, and assessment</a:t>
            </a:r>
          </a:p>
          <a:p>
            <a:pPr marL="457200" marR="0" lvl="0" indent="-457200" algn="l" defTabSz="685800" rtl="0" eaLnBrk="1" fontAlgn="auto" latinLnBrk="0" hangingPunct="1">
              <a:lnSpc>
                <a:spcPct val="110000"/>
              </a:lnSpc>
              <a:spcAft>
                <a:spcPts val="60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a:ea typeface="+mn-ea"/>
                <a:cs typeface="+mn-cs"/>
              </a:rPr>
              <a:t>Strengthen a shared knowledge base among instruction and assessment stakeholders for using </a:t>
            </a:r>
            <a:r>
              <a:rPr kumimoji="0" lang="en-US" sz="2800" b="1" i="0" u="none" strike="noStrike" kern="1200" cap="none" spc="0" normalizeH="0" baseline="0" noProof="0" dirty="0">
                <a:ln>
                  <a:noFill/>
                </a:ln>
                <a:solidFill>
                  <a:schemeClr val="tx1"/>
                </a:solidFill>
                <a:effectLst/>
                <a:uLnTx/>
                <a:uFillTx/>
                <a:latin typeface="Calibri"/>
                <a:ea typeface="+mn-ea"/>
                <a:cs typeface="+mn-cs"/>
              </a:rPr>
              <a:t>principled-design approaches </a:t>
            </a:r>
            <a:r>
              <a:rPr kumimoji="0" lang="en-US" sz="2800" b="0" i="0" u="none" strike="noStrike" kern="1200" cap="none" spc="0" normalizeH="0" baseline="0" noProof="0" dirty="0">
                <a:ln>
                  <a:noFill/>
                </a:ln>
                <a:solidFill>
                  <a:schemeClr val="tx1"/>
                </a:solidFill>
                <a:effectLst/>
                <a:uLnTx/>
                <a:uFillTx/>
                <a:latin typeface="Calibri"/>
                <a:ea typeface="+mn-ea"/>
                <a:cs typeface="+mn-cs"/>
              </a:rPr>
              <a:t>to create and evaluate science assessments that </a:t>
            </a:r>
            <a:r>
              <a:rPr kumimoji="0" lang="en-US" sz="2800" b="1" i="0" u="none" strike="noStrike" kern="1200" cap="none" spc="0" normalizeH="0" baseline="0" noProof="0" dirty="0">
                <a:ln>
                  <a:noFill/>
                </a:ln>
                <a:solidFill>
                  <a:schemeClr val="tx1"/>
                </a:solidFill>
                <a:effectLst/>
                <a:uLnTx/>
                <a:uFillTx/>
                <a:latin typeface="Calibri"/>
                <a:ea typeface="+mn-ea"/>
                <a:cs typeface="+mn-cs"/>
              </a:rPr>
              <a:t>generate meaningful and useful scores</a:t>
            </a:r>
            <a:endParaRPr kumimoji="0" lang="en-US" sz="2800" b="0" i="0" u="none" strike="noStrike" kern="1200" cap="none" spc="0" normalizeH="0" baseline="0" noProof="0" dirty="0">
              <a:ln>
                <a:noFill/>
              </a:ln>
              <a:solidFill>
                <a:schemeClr val="tx1"/>
              </a:solidFill>
              <a:effectLst/>
              <a:uLnTx/>
              <a:uFillTx/>
              <a:latin typeface="Calibri"/>
              <a:ea typeface="+mn-ea"/>
              <a:cs typeface="+mn-cs"/>
            </a:endParaRPr>
          </a:p>
          <a:p>
            <a:pPr marL="457200" marR="0" lvl="0" indent="-457200" algn="l" defTabSz="685800" rtl="0" eaLnBrk="1" fontAlgn="auto" latinLnBrk="0" hangingPunct="1">
              <a:lnSpc>
                <a:spcPct val="110000"/>
              </a:lnSpc>
              <a:spcAft>
                <a:spcPts val="60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a:ea typeface="+mn-ea"/>
                <a:cs typeface="+mn-cs"/>
              </a:rPr>
              <a:t>Establish a means for state and local educators to </a:t>
            </a:r>
            <a:r>
              <a:rPr kumimoji="0" lang="en-US" sz="2800" b="1" i="0" u="none" strike="noStrike" kern="1200" cap="none" spc="0" normalizeH="0" baseline="0" noProof="0" dirty="0">
                <a:ln>
                  <a:noFill/>
                </a:ln>
                <a:solidFill>
                  <a:schemeClr val="tx1"/>
                </a:solidFill>
                <a:effectLst/>
                <a:uLnTx/>
                <a:uFillTx/>
                <a:latin typeface="Calibri"/>
                <a:ea typeface="+mn-ea"/>
                <a:cs typeface="+mn-cs"/>
              </a:rPr>
              <a:t>connect statewide assessment results with local assessments and instruction</a:t>
            </a:r>
            <a:r>
              <a:rPr kumimoji="0" lang="en-US" sz="2800" b="0" i="0" u="none" strike="noStrike" kern="1200" cap="none" spc="0" normalizeH="0" baseline="0" noProof="0" dirty="0">
                <a:ln>
                  <a:noFill/>
                </a:ln>
                <a:solidFill>
                  <a:schemeClr val="tx1"/>
                </a:solidFill>
                <a:effectLst/>
                <a:uLnTx/>
                <a:uFillTx/>
                <a:latin typeface="Calibri"/>
                <a:ea typeface="+mn-ea"/>
                <a:cs typeface="+mn-cs"/>
              </a:rPr>
              <a:t> in a coherent, standards-based system</a:t>
            </a:r>
          </a:p>
        </p:txBody>
      </p:sp>
    </p:spTree>
    <p:extLst>
      <p:ext uri="{BB962C8B-B14F-4D97-AF65-F5344CB8AC3E}">
        <p14:creationId xmlns:p14="http://schemas.microsoft.com/office/powerpoint/2010/main" val="334499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DB1AB2-418F-44F6-8B40-DB5E7E6BE7E0}"/>
              </a:ext>
            </a:extLst>
          </p:cNvPr>
          <p:cNvPicPr>
            <a:picLocks noGrp="1" noChangeAspect="1"/>
          </p:cNvPicPr>
          <p:nvPr>
            <p:ph idx="1"/>
          </p:nvPr>
        </p:nvPicPr>
        <p:blipFill rotWithShape="1">
          <a:blip r:embed="rId2"/>
          <a:srcRect l="8946" t="25694" r="59357" b="5995"/>
          <a:stretch/>
        </p:blipFill>
        <p:spPr>
          <a:xfrm>
            <a:off x="0" y="264695"/>
            <a:ext cx="8975558" cy="5959082"/>
          </a:xfrm>
          <a:prstGeom prst="rect">
            <a:avLst/>
          </a:prstGeom>
        </p:spPr>
      </p:pic>
    </p:spTree>
    <p:extLst>
      <p:ext uri="{BB962C8B-B14F-4D97-AF65-F5344CB8AC3E}">
        <p14:creationId xmlns:p14="http://schemas.microsoft.com/office/powerpoint/2010/main" val="1713596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C4B7E10-46FB-4AEA-A835-D0D196BE632E}"/>
              </a:ext>
            </a:extLst>
          </p:cNvPr>
          <p:cNvPicPr>
            <a:picLocks noGrp="1" noChangeAspect="1"/>
          </p:cNvPicPr>
          <p:nvPr>
            <p:ph idx="1"/>
          </p:nvPr>
        </p:nvPicPr>
        <p:blipFill rotWithShape="1">
          <a:blip r:embed="rId2"/>
          <a:srcRect l="9429" t="30021" r="59330" b="10038"/>
          <a:stretch/>
        </p:blipFill>
        <p:spPr>
          <a:xfrm>
            <a:off x="253506" y="1311442"/>
            <a:ext cx="8636988" cy="5105071"/>
          </a:xfrm>
          <a:prstGeom prst="rect">
            <a:avLst/>
          </a:prstGeom>
        </p:spPr>
      </p:pic>
    </p:spTree>
    <p:extLst>
      <p:ext uri="{BB962C8B-B14F-4D97-AF65-F5344CB8AC3E}">
        <p14:creationId xmlns:p14="http://schemas.microsoft.com/office/powerpoint/2010/main" val="527127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7225-12C7-400F-AC31-5F83328B5960}"/>
              </a:ext>
            </a:extLst>
          </p:cNvPr>
          <p:cNvSpPr>
            <a:spLocks noGrp="1"/>
          </p:cNvSpPr>
          <p:nvPr>
            <p:ph type="title"/>
          </p:nvPr>
        </p:nvSpPr>
        <p:spPr/>
        <p:txBody>
          <a:bodyPr vert="horz" lIns="91440" tIns="45720" rIns="91440" bIns="45720" rtlCol="0" anchor="ctr">
            <a:normAutofit fontScale="90000"/>
          </a:bodyPr>
          <a:lstStyle/>
          <a:p>
            <a:r>
              <a:rPr lang="en-US" dirty="0"/>
              <a:t>Step 4: Review and Evaluate </a:t>
            </a:r>
            <a:br>
              <a:rPr lang="en-US" dirty="0"/>
            </a:br>
            <a:r>
              <a:rPr lang="en-US" dirty="0"/>
              <a:t>Current Assessment Program</a:t>
            </a:r>
          </a:p>
        </p:txBody>
      </p:sp>
      <p:sp>
        <p:nvSpPr>
          <p:cNvPr id="3" name="Content Placeholder 2">
            <a:extLst>
              <a:ext uri="{FF2B5EF4-FFF2-40B4-BE49-F238E27FC236}">
                <a16:creationId xmlns:a16="http://schemas.microsoft.com/office/drawing/2014/main" id="{200B959D-B60F-4878-9162-DB6D522CD29A}"/>
              </a:ext>
            </a:extLst>
          </p:cNvPr>
          <p:cNvSpPr>
            <a:spLocks noGrp="1"/>
          </p:cNvSpPr>
          <p:nvPr>
            <p:ph idx="1"/>
          </p:nvPr>
        </p:nvSpPr>
        <p:spPr/>
        <p:txBody>
          <a:bodyPr>
            <a:normAutofit/>
          </a:bodyPr>
          <a:lstStyle/>
          <a:p>
            <a:pPr marL="457200" indent="-457200">
              <a:lnSpc>
                <a:spcPct val="100000"/>
              </a:lnSpc>
              <a:spcBef>
                <a:spcPts val="600"/>
              </a:spcBef>
            </a:pPr>
            <a:r>
              <a:rPr lang="en-US" sz="3200" dirty="0"/>
              <a:t>Review each assessment’s purpose and use</a:t>
            </a:r>
          </a:p>
          <a:p>
            <a:pPr marL="457200" indent="-457200">
              <a:lnSpc>
                <a:spcPct val="100000"/>
              </a:lnSpc>
              <a:spcBef>
                <a:spcPts val="600"/>
              </a:spcBef>
            </a:pPr>
            <a:r>
              <a:rPr lang="en-US" sz="3200" dirty="0"/>
              <a:t>Identify areas with adequate evidence for test scores</a:t>
            </a:r>
          </a:p>
          <a:p>
            <a:pPr marL="457200" indent="-457200">
              <a:lnSpc>
                <a:spcPct val="100000"/>
              </a:lnSpc>
              <a:spcBef>
                <a:spcPts val="600"/>
              </a:spcBef>
            </a:pPr>
            <a:r>
              <a:rPr lang="en-US" sz="3200" dirty="0"/>
              <a:t>Identify areas where the degree of data available is either incomplete or lacking</a:t>
            </a:r>
          </a:p>
          <a:p>
            <a:endParaRPr lang="en-US" dirty="0"/>
          </a:p>
          <a:p>
            <a:endParaRPr lang="en-US" dirty="0"/>
          </a:p>
        </p:txBody>
      </p:sp>
    </p:spTree>
    <p:extLst>
      <p:ext uri="{BB962C8B-B14F-4D97-AF65-F5344CB8AC3E}">
        <p14:creationId xmlns:p14="http://schemas.microsoft.com/office/powerpoint/2010/main" val="3918606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B6138E-4F0D-439D-9257-3589424EA535}"/>
              </a:ext>
            </a:extLst>
          </p:cNvPr>
          <p:cNvPicPr>
            <a:picLocks noGrp="1" noChangeAspect="1"/>
          </p:cNvPicPr>
          <p:nvPr>
            <p:ph idx="1"/>
          </p:nvPr>
        </p:nvPicPr>
        <p:blipFill rotWithShape="1">
          <a:blip r:embed="rId2"/>
          <a:srcRect l="9503" t="20357" r="58480" b="15103"/>
          <a:stretch/>
        </p:blipFill>
        <p:spPr>
          <a:xfrm>
            <a:off x="90190" y="268867"/>
            <a:ext cx="8963619" cy="5566448"/>
          </a:xfrm>
          <a:prstGeom prst="rect">
            <a:avLst/>
          </a:prstGeom>
        </p:spPr>
      </p:pic>
    </p:spTree>
    <p:extLst>
      <p:ext uri="{BB962C8B-B14F-4D97-AF65-F5344CB8AC3E}">
        <p14:creationId xmlns:p14="http://schemas.microsoft.com/office/powerpoint/2010/main" val="3998997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522288" y="2179643"/>
            <a:ext cx="7886700" cy="2852737"/>
          </a:xfrm>
        </p:spPr>
        <p:txBody>
          <a:bodyPr>
            <a:normAutofit/>
          </a:bodyPr>
          <a:lstStyle/>
          <a:p>
            <a:r>
              <a:rPr lang="en-US" sz="3200" dirty="0"/>
              <a:t>Overview of the Digital Workbook on Educational Assessment Design and Evaluation </a:t>
            </a:r>
            <a:endParaRPr lang="en-US" sz="3200" b="1" dirty="0">
              <a:solidFill>
                <a:srgbClr val="0070C0"/>
              </a:solidFill>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id="{5C155E32-01BB-45C7-B562-E94556B1BD54}"/>
              </a:ext>
            </a:extLst>
          </p:cNvPr>
          <p:cNvSpPr>
            <a:spLocks noGrp="1"/>
          </p:cNvSpPr>
          <p:nvPr>
            <p:ph type="body" idx="1"/>
          </p:nvPr>
        </p:nvSpPr>
        <p:spPr>
          <a:xfrm>
            <a:off x="522288" y="5155526"/>
            <a:ext cx="7886700" cy="846132"/>
          </a:xfrm>
        </p:spPr>
        <p:txBody>
          <a:bodyPr>
            <a:normAutofit/>
          </a:bodyPr>
          <a:lstStyle/>
          <a:p>
            <a:r>
              <a:rPr lang="en-US" sz="2000" b="1" i="1" dirty="0"/>
              <a:t>Purpose, Audience, and Structure</a:t>
            </a:r>
          </a:p>
        </p:txBody>
      </p:sp>
    </p:spTree>
    <p:extLst>
      <p:ext uri="{BB962C8B-B14F-4D97-AF65-F5344CB8AC3E}">
        <p14:creationId xmlns:p14="http://schemas.microsoft.com/office/powerpoint/2010/main" val="2248266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DD9C-8500-452D-8481-90ABF2D2EFEB}"/>
              </a:ext>
            </a:extLst>
          </p:cNvPr>
          <p:cNvSpPr>
            <a:spLocks noGrp="1"/>
          </p:cNvSpPr>
          <p:nvPr>
            <p:ph type="title"/>
          </p:nvPr>
        </p:nvSpPr>
        <p:spPr/>
        <p:txBody>
          <a:bodyPr>
            <a:normAutofit/>
          </a:bodyPr>
          <a:lstStyle/>
          <a:p>
            <a:r>
              <a:rPr lang="en-US" sz="4000" b="1" dirty="0">
                <a:solidFill>
                  <a:srgbClr val="0070C0"/>
                </a:solidFill>
              </a:rPr>
              <a:t>Digital Workbook Purpose</a:t>
            </a:r>
          </a:p>
        </p:txBody>
      </p:sp>
      <p:graphicFrame>
        <p:nvGraphicFramePr>
          <p:cNvPr id="5" name="Content Placeholder 4">
            <a:extLst>
              <a:ext uri="{FF2B5EF4-FFF2-40B4-BE49-F238E27FC236}">
                <a16:creationId xmlns:a16="http://schemas.microsoft.com/office/drawing/2014/main" id="{5CC4649D-89C1-4DB7-B352-C248CA6CE437}"/>
              </a:ext>
            </a:extLst>
          </p:cNvPr>
          <p:cNvGraphicFramePr>
            <a:graphicFrameLocks noGrp="1"/>
          </p:cNvGraphicFramePr>
          <p:nvPr>
            <p:ph idx="1"/>
            <p:extLst>
              <p:ext uri="{D42A27DB-BD31-4B8C-83A1-F6EECF244321}">
                <p14:modId xmlns:p14="http://schemas.microsoft.com/office/powerpoint/2010/main" val="4072509721"/>
              </p:ext>
            </p:extLst>
          </p:nvPr>
        </p:nvGraphicFramePr>
        <p:xfrm>
          <a:off x="457200" y="1571625"/>
          <a:ext cx="8229600" cy="4823063"/>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1368168784"/>
                    </a:ext>
                  </a:extLst>
                </a:gridCol>
              </a:tblGrid>
              <a:tr h="533796">
                <a:tc>
                  <a:txBody>
                    <a:bodyPr/>
                    <a:lstStyle/>
                    <a:p>
                      <a:r>
                        <a:rPr kumimoji="0" lang="en-US" sz="2600" b="0" i="0" u="none" strike="noStrike" kern="1200" cap="none" spc="0" normalizeH="0" baseline="0" noProof="0" dirty="0">
                          <a:ln>
                            <a:noFill/>
                          </a:ln>
                          <a:solidFill>
                            <a:srgbClr val="FFFFFF"/>
                          </a:solidFill>
                          <a:effectLst/>
                          <a:uLnTx/>
                          <a:uFillTx/>
                          <a:latin typeface="+mn-lt"/>
                          <a:ea typeface="+mn-ea"/>
                          <a:cs typeface="+mn-cs"/>
                        </a:rPr>
                        <a:t>The digital workbook includes five assessment literacy chapters designed to: </a:t>
                      </a:r>
                      <a:endParaRPr lang="en-US" sz="2600" dirty="0">
                        <a:solidFill>
                          <a:srgbClr val="FFFFFF"/>
                        </a:solidFill>
                      </a:endParaRPr>
                    </a:p>
                  </a:txBody>
                  <a:tcPr marL="64528" marR="64528" marT="34290" marB="34290">
                    <a:solidFill>
                      <a:srgbClr val="0070C0"/>
                    </a:solidFill>
                  </a:tcPr>
                </a:tc>
                <a:extLst>
                  <a:ext uri="{0D108BD9-81ED-4DB2-BD59-A6C34878D82A}">
                    <a16:rowId xmlns:a16="http://schemas.microsoft.com/office/drawing/2014/main" val="3359556074"/>
                  </a:ext>
                </a:extLst>
              </a:tr>
              <a:tr h="3962003">
                <a:tc>
                  <a:txBody>
                    <a:bodyPr/>
                    <a:lstStyle/>
                    <a:p>
                      <a:pPr marL="457200" marR="0" lvl="0" indent="-4572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Inform state and local educators and other stakeholders on the purposes of assessments</a:t>
                      </a:r>
                    </a:p>
                    <a:p>
                      <a:pPr marL="457200" marR="0" lvl="0" indent="-4572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Ensure a common understanding of the purposes and uses of assessment scores, and how those purposes and uses guide decisions about test design and evaluation</a:t>
                      </a:r>
                    </a:p>
                    <a:p>
                      <a:pPr marL="457200" marR="0" lvl="0" indent="-4572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Complement the needs assessment by providing background information and resources for educators to grow their knowledge about foundational assessment topics</a:t>
                      </a:r>
                    </a:p>
                    <a:p>
                      <a:pPr marL="457200" marR="0" lvl="0" indent="-4572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Address construct coherence, comparability, accessibility and fairness, and consequences</a:t>
                      </a:r>
                      <a:endParaRPr lang="en-US" sz="1050" dirty="0"/>
                    </a:p>
                  </a:txBody>
                  <a:tcPr marL="64528" marR="64528" marT="34290" marB="34290">
                    <a:noFill/>
                  </a:tcPr>
                </a:tc>
                <a:extLst>
                  <a:ext uri="{0D108BD9-81ED-4DB2-BD59-A6C34878D82A}">
                    <a16:rowId xmlns:a16="http://schemas.microsoft.com/office/drawing/2014/main" val="597099772"/>
                  </a:ext>
                </a:extLst>
              </a:tr>
            </a:tbl>
          </a:graphicData>
        </a:graphic>
      </p:graphicFrame>
    </p:spTree>
    <p:extLst>
      <p:ext uri="{BB962C8B-B14F-4D97-AF65-F5344CB8AC3E}">
        <p14:creationId xmlns:p14="http://schemas.microsoft.com/office/powerpoint/2010/main" val="1004529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DD9C-8500-452D-8481-90ABF2D2EFEB}"/>
              </a:ext>
            </a:extLst>
          </p:cNvPr>
          <p:cNvSpPr>
            <a:spLocks noGrp="1"/>
          </p:cNvSpPr>
          <p:nvPr>
            <p:ph type="title"/>
          </p:nvPr>
        </p:nvSpPr>
        <p:spPr>
          <a:xfrm>
            <a:off x="457200" y="274320"/>
            <a:ext cx="8229600" cy="1143000"/>
          </a:xfrm>
        </p:spPr>
        <p:txBody>
          <a:bodyPr>
            <a:normAutofit/>
          </a:bodyPr>
          <a:lstStyle/>
          <a:p>
            <a:r>
              <a:rPr lang="en-US" sz="4000" b="1" dirty="0">
                <a:solidFill>
                  <a:srgbClr val="0070C0"/>
                </a:solidFill>
              </a:rPr>
              <a:t>Digital Workbook Audience</a:t>
            </a:r>
          </a:p>
        </p:txBody>
      </p:sp>
      <p:graphicFrame>
        <p:nvGraphicFramePr>
          <p:cNvPr id="5" name="Content Placeholder 4">
            <a:extLst>
              <a:ext uri="{FF2B5EF4-FFF2-40B4-BE49-F238E27FC236}">
                <a16:creationId xmlns:a16="http://schemas.microsoft.com/office/drawing/2014/main" id="{5CC4649D-89C1-4DB7-B352-C248CA6CE437}"/>
              </a:ext>
            </a:extLst>
          </p:cNvPr>
          <p:cNvGraphicFramePr>
            <a:graphicFrameLocks noGrp="1"/>
          </p:cNvGraphicFramePr>
          <p:nvPr>
            <p:ph idx="1"/>
            <p:extLst>
              <p:ext uri="{D42A27DB-BD31-4B8C-83A1-F6EECF244321}">
                <p14:modId xmlns:p14="http://schemas.microsoft.com/office/powerpoint/2010/main" val="1463143572"/>
              </p:ext>
            </p:extLst>
          </p:nvPr>
        </p:nvGraphicFramePr>
        <p:xfrm>
          <a:off x="457200" y="1417320"/>
          <a:ext cx="8229600" cy="8679179"/>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1368168784"/>
                    </a:ext>
                  </a:extLst>
                </a:gridCol>
              </a:tblGrid>
              <a:tr h="533796">
                <a:tc>
                  <a:txBody>
                    <a:bodyPr/>
                    <a:lstStyle/>
                    <a:p>
                      <a:r>
                        <a:rPr kumimoji="0" lang="en-US" sz="2600" b="0" i="0" u="none" strike="noStrike" kern="1200" cap="none" spc="0" normalizeH="0" baseline="0" noProof="0" dirty="0">
                          <a:ln>
                            <a:noFill/>
                          </a:ln>
                          <a:solidFill>
                            <a:srgbClr val="FFFFFF"/>
                          </a:solidFill>
                          <a:effectLst/>
                          <a:uLnTx/>
                          <a:uFillTx/>
                          <a:latin typeface="+mn-lt"/>
                          <a:ea typeface="+mn-ea"/>
                          <a:cs typeface="+mn-cs"/>
                        </a:rPr>
                        <a:t>The digital workbook is intended for a specific audience: </a:t>
                      </a:r>
                      <a:endParaRPr lang="en-US" sz="2600" dirty="0">
                        <a:solidFill>
                          <a:srgbClr val="FFFFFF"/>
                        </a:solidFill>
                      </a:endParaRPr>
                    </a:p>
                  </a:txBody>
                  <a:tcPr marL="64528" marR="64528" marT="34290" marB="34290">
                    <a:solidFill>
                      <a:srgbClr val="0070C0"/>
                    </a:solidFill>
                  </a:tcPr>
                </a:tc>
                <a:extLst>
                  <a:ext uri="{0D108BD9-81ED-4DB2-BD59-A6C34878D82A}">
                    <a16:rowId xmlns:a16="http://schemas.microsoft.com/office/drawing/2014/main" val="3359556074"/>
                  </a:ext>
                </a:extLst>
              </a:tr>
              <a:tr h="3962003">
                <a:tc>
                  <a:txBody>
                    <a:bodyPr/>
                    <a:lstStyle/>
                    <a:p>
                      <a:pPr marL="457200" marR="0" lvl="0" indent="-4572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t>State and district administrators who may be—</a:t>
                      </a:r>
                    </a:p>
                    <a:p>
                      <a:pPr marL="914400" marR="0" lvl="1" indent="-457200" algn="l" defTabSz="914377"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sz="2000" dirty="0"/>
                        <a:t>Instructional leaders </a:t>
                      </a:r>
                    </a:p>
                    <a:p>
                      <a:pPr marL="914400" marR="0" lvl="1" indent="-457200" algn="l" defTabSz="914377"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sz="2000" dirty="0"/>
                        <a:t>Content specialists</a:t>
                      </a:r>
                    </a:p>
                    <a:p>
                      <a:pPr marL="914400" marR="0" lvl="1" indent="-457200" algn="l" defTabSz="914377"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sz="2000" dirty="0"/>
                        <a:t>Assessment specialists</a:t>
                      </a:r>
                    </a:p>
                    <a:p>
                      <a:pPr marL="914400" marR="0" lvl="1" indent="-457200" algn="l" defTabSz="914377"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sz="2000" dirty="0"/>
                        <a:t>Decision-makers regarding state or local assessments</a:t>
                      </a:r>
                    </a:p>
                    <a:p>
                      <a:pPr marL="914400" marR="0" lvl="1" indent="-457200" algn="l" defTabSz="914377"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sz="2000" dirty="0"/>
                        <a:t>Responsible for implementing State and Local Self-Evaluation Protocols  </a:t>
                      </a:r>
                    </a:p>
                    <a:p>
                      <a:pPr marL="457200" marR="0" lvl="0" indent="-4572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t>These educational leaders will strengthen their assessment literacy by building their knowledge base, understanding the nuances of validity and reliability, and applying their knowledge in the evaluation of their own systems.</a:t>
                      </a:r>
                    </a:p>
                  </a:txBody>
                  <a:tcPr marL="64528" marR="64528" marT="34290" marB="34290">
                    <a:noFill/>
                  </a:tcPr>
                </a:tc>
                <a:extLst>
                  <a:ext uri="{0D108BD9-81ED-4DB2-BD59-A6C34878D82A}">
                    <a16:rowId xmlns:a16="http://schemas.microsoft.com/office/drawing/2014/main" val="597099772"/>
                  </a:ext>
                </a:extLst>
              </a:tr>
              <a:tr h="3962003">
                <a:tc>
                  <a:txBody>
                    <a:bodyPr/>
                    <a:lstStyle/>
                    <a:p>
                      <a:pPr marL="457200" marR="0" lvl="0" indent="-4572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p>
                  </a:txBody>
                  <a:tcPr marL="64528" marR="64528" marT="34290" marB="34290">
                    <a:noFill/>
                  </a:tcPr>
                </a:tc>
                <a:extLst>
                  <a:ext uri="{0D108BD9-81ED-4DB2-BD59-A6C34878D82A}">
                    <a16:rowId xmlns:a16="http://schemas.microsoft.com/office/drawing/2014/main" val="263706276"/>
                  </a:ext>
                </a:extLst>
              </a:tr>
            </a:tbl>
          </a:graphicData>
        </a:graphic>
      </p:graphicFrame>
    </p:spTree>
    <p:extLst>
      <p:ext uri="{BB962C8B-B14F-4D97-AF65-F5344CB8AC3E}">
        <p14:creationId xmlns:p14="http://schemas.microsoft.com/office/powerpoint/2010/main" val="3819455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0408-220A-4597-B77B-5881A6157397}"/>
              </a:ext>
            </a:extLst>
          </p:cNvPr>
          <p:cNvSpPr>
            <a:spLocks noGrp="1"/>
          </p:cNvSpPr>
          <p:nvPr>
            <p:ph type="title"/>
          </p:nvPr>
        </p:nvSpPr>
        <p:spPr>
          <a:xfrm>
            <a:off x="548640" y="274319"/>
            <a:ext cx="8229600" cy="1143000"/>
          </a:xfrm>
        </p:spPr>
        <p:txBody>
          <a:bodyPr>
            <a:normAutofit/>
          </a:bodyPr>
          <a:lstStyle/>
          <a:p>
            <a:r>
              <a:rPr lang="en-US" b="1" dirty="0">
                <a:solidFill>
                  <a:srgbClr val="0070C0"/>
                </a:solidFill>
              </a:rPr>
              <a:t>Digital Workbook Series Overview</a:t>
            </a:r>
          </a:p>
        </p:txBody>
      </p:sp>
      <p:graphicFrame>
        <p:nvGraphicFramePr>
          <p:cNvPr id="6" name="Table 5">
            <a:extLst>
              <a:ext uri="{FF2B5EF4-FFF2-40B4-BE49-F238E27FC236}">
                <a16:creationId xmlns:a16="http://schemas.microsoft.com/office/drawing/2014/main" id="{04FB88F5-F0CB-45A4-BE37-72B054EE91ED}"/>
              </a:ext>
            </a:extLst>
          </p:cNvPr>
          <p:cNvGraphicFramePr>
            <a:graphicFrameLocks noGrp="1"/>
          </p:cNvGraphicFramePr>
          <p:nvPr>
            <p:extLst>
              <p:ext uri="{D42A27DB-BD31-4B8C-83A1-F6EECF244321}">
                <p14:modId xmlns:p14="http://schemas.microsoft.com/office/powerpoint/2010/main" val="3267782249"/>
              </p:ext>
            </p:extLst>
          </p:nvPr>
        </p:nvGraphicFramePr>
        <p:xfrm>
          <a:off x="799961" y="1354181"/>
          <a:ext cx="7420707" cy="5029200"/>
        </p:xfrm>
        <a:graphic>
          <a:graphicData uri="http://schemas.openxmlformats.org/drawingml/2006/table">
            <a:tbl>
              <a:tblPr firstRow="1" bandRow="1">
                <a:tableStyleId>{22838BEF-8BB2-4498-84A7-C5851F593DF1}</a:tableStyleId>
              </a:tblPr>
              <a:tblGrid>
                <a:gridCol w="1736763">
                  <a:extLst>
                    <a:ext uri="{9D8B030D-6E8A-4147-A177-3AD203B41FA5}">
                      <a16:colId xmlns:a16="http://schemas.microsoft.com/office/drawing/2014/main" val="3803171298"/>
                    </a:ext>
                  </a:extLst>
                </a:gridCol>
                <a:gridCol w="5683944">
                  <a:extLst>
                    <a:ext uri="{9D8B030D-6E8A-4147-A177-3AD203B41FA5}">
                      <a16:colId xmlns:a16="http://schemas.microsoft.com/office/drawing/2014/main" val="1899993650"/>
                    </a:ext>
                  </a:extLst>
                </a:gridCol>
              </a:tblGrid>
              <a:tr h="985157">
                <a:tc>
                  <a:txBody>
                    <a:bodyPr/>
                    <a:lstStyle/>
                    <a:p>
                      <a:r>
                        <a:rPr lang="en-US" sz="2000" b="0" dirty="0"/>
                        <a:t>Chapter 1</a:t>
                      </a:r>
                    </a:p>
                  </a:txBody>
                  <a:tcPr/>
                </a:tc>
                <a:tc>
                  <a:txBody>
                    <a:bodyPr/>
                    <a:lstStyle/>
                    <a:p>
                      <a:r>
                        <a:rPr lang="en-US" sz="2000" b="0" dirty="0"/>
                        <a:t>Validity, validity evidence, and the assessment life cycle (design and development, administration, scoring, analysis, reporting, score use)</a:t>
                      </a:r>
                    </a:p>
                  </a:txBody>
                  <a:tcPr/>
                </a:tc>
                <a:extLst>
                  <a:ext uri="{0D108BD9-81ED-4DB2-BD59-A6C34878D82A}">
                    <a16:rowId xmlns:a16="http://schemas.microsoft.com/office/drawing/2014/main" val="2622353106"/>
                  </a:ext>
                </a:extLst>
              </a:tr>
              <a:tr h="1283690">
                <a:tc>
                  <a:txBody>
                    <a:bodyPr/>
                    <a:lstStyle/>
                    <a:p>
                      <a:r>
                        <a:rPr lang="en-US" sz="2000" b="0" dirty="0"/>
                        <a:t>Chapter 2</a:t>
                      </a:r>
                    </a:p>
                  </a:txBody>
                  <a:tcPr/>
                </a:tc>
                <a:tc>
                  <a:txBody>
                    <a:bodyPr/>
                    <a:lstStyle/>
                    <a:p>
                      <a:r>
                        <a:rPr lang="en-US" sz="2000" b="1" dirty="0"/>
                        <a:t>Construct Coherence: </a:t>
                      </a:r>
                      <a:r>
                        <a:rPr lang="en-US" sz="2000" b="0" i="0" u="none" strike="noStrike" kern="1200" dirty="0">
                          <a:solidFill>
                            <a:schemeClr val="dk1"/>
                          </a:solidFill>
                          <a:effectLst/>
                          <a:latin typeface="+mn-lt"/>
                          <a:ea typeface="+mn-ea"/>
                          <a:cs typeface="+mn-cs"/>
                        </a:rPr>
                        <a:t>To what extent do the test scores reflect the knowledge and skills we’re intending to measure, for example, those defined in the academic content standards?</a:t>
                      </a:r>
                    </a:p>
                  </a:txBody>
                  <a:tcPr/>
                </a:tc>
                <a:extLst>
                  <a:ext uri="{0D108BD9-81ED-4DB2-BD59-A6C34878D82A}">
                    <a16:rowId xmlns:a16="http://schemas.microsoft.com/office/drawing/2014/main" val="639691833"/>
                  </a:ext>
                </a:extLst>
              </a:tr>
              <a:tr h="985157">
                <a:tc>
                  <a:txBody>
                    <a:bodyPr/>
                    <a:lstStyle/>
                    <a:p>
                      <a:r>
                        <a:rPr lang="en-US" sz="2000" dirty="0"/>
                        <a:t>Chapter 3</a:t>
                      </a:r>
                    </a:p>
                  </a:txBody>
                  <a:tcPr/>
                </a:tc>
                <a:tc>
                  <a:txBody>
                    <a:bodyPr/>
                    <a:lstStyle/>
                    <a:p>
                      <a:r>
                        <a:rPr lang="en-US" sz="2000" b="1" dirty="0"/>
                        <a:t>Comparability: </a:t>
                      </a:r>
                      <a:r>
                        <a:rPr lang="en-US" sz="2000" b="0" i="0" u="none" strike="noStrike" kern="1200" dirty="0">
                          <a:solidFill>
                            <a:schemeClr val="dk1"/>
                          </a:solidFill>
                          <a:effectLst/>
                          <a:latin typeface="+mn-lt"/>
                          <a:ea typeface="+mn-ea"/>
                          <a:cs typeface="+mn-cs"/>
                        </a:rPr>
                        <a:t>To what extent are the test scores reliable and consistent in meaning across all students, classes, and schools?</a:t>
                      </a:r>
                    </a:p>
                  </a:txBody>
                  <a:tcPr/>
                </a:tc>
                <a:extLst>
                  <a:ext uri="{0D108BD9-81ED-4DB2-BD59-A6C34878D82A}">
                    <a16:rowId xmlns:a16="http://schemas.microsoft.com/office/drawing/2014/main" val="390515443"/>
                  </a:ext>
                </a:extLst>
              </a:tr>
              <a:tr h="985157">
                <a:tc>
                  <a:txBody>
                    <a:bodyPr/>
                    <a:lstStyle/>
                    <a:p>
                      <a:r>
                        <a:rPr lang="en-US" sz="2000" dirty="0"/>
                        <a:t>Chapter 4</a:t>
                      </a:r>
                    </a:p>
                  </a:txBody>
                  <a:tcPr/>
                </a:tc>
                <a:tc>
                  <a:txBody>
                    <a:bodyPr/>
                    <a:lstStyle/>
                    <a:p>
                      <a:r>
                        <a:rPr lang="en-US" sz="2000" b="1" dirty="0"/>
                        <a:t>Accessibility and Fairness: </a:t>
                      </a:r>
                      <a:r>
                        <a:rPr lang="en-US" sz="2000" b="0" i="0" u="none" strike="noStrike" kern="1200" dirty="0">
                          <a:solidFill>
                            <a:schemeClr val="dk1"/>
                          </a:solidFill>
                          <a:effectLst/>
                          <a:latin typeface="+mn-lt"/>
                          <a:ea typeface="+mn-ea"/>
                          <a:cs typeface="+mn-cs"/>
                        </a:rPr>
                        <a:t>To what extent does the test allow all students to demonstrate what they know and can do?</a:t>
                      </a:r>
                    </a:p>
                  </a:txBody>
                  <a:tcPr/>
                </a:tc>
                <a:extLst>
                  <a:ext uri="{0D108BD9-81ED-4DB2-BD59-A6C34878D82A}">
                    <a16:rowId xmlns:a16="http://schemas.microsoft.com/office/drawing/2014/main" val="2486724283"/>
                  </a:ext>
                </a:extLst>
              </a:tr>
              <a:tr h="686625">
                <a:tc>
                  <a:txBody>
                    <a:bodyPr/>
                    <a:lstStyle/>
                    <a:p>
                      <a:r>
                        <a:rPr lang="en-US" sz="2000" dirty="0"/>
                        <a:t>Chapter 5</a:t>
                      </a:r>
                    </a:p>
                  </a:txBody>
                  <a:tcPr/>
                </a:tc>
                <a:tc>
                  <a:txBody>
                    <a:bodyPr/>
                    <a:lstStyle/>
                    <a:p>
                      <a:r>
                        <a:rPr lang="en-US" sz="2000" b="1" dirty="0"/>
                        <a:t>Consequences: </a:t>
                      </a:r>
                      <a:r>
                        <a:rPr lang="en-US" sz="2000" b="0" i="0" u="none" strike="noStrike" kern="1200" dirty="0">
                          <a:solidFill>
                            <a:schemeClr val="dk1"/>
                          </a:solidFill>
                          <a:effectLst/>
                          <a:latin typeface="+mn-lt"/>
                          <a:ea typeface="+mn-ea"/>
                          <a:cs typeface="+mn-cs"/>
                        </a:rPr>
                        <a:t>To what extent are the test scores used appropriately to achieve specific goals?</a:t>
                      </a:r>
                    </a:p>
                  </a:txBody>
                  <a:tcPr/>
                </a:tc>
                <a:extLst>
                  <a:ext uri="{0D108BD9-81ED-4DB2-BD59-A6C34878D82A}">
                    <a16:rowId xmlns:a16="http://schemas.microsoft.com/office/drawing/2014/main" val="4151326569"/>
                  </a:ext>
                </a:extLst>
              </a:tr>
            </a:tbl>
          </a:graphicData>
        </a:graphic>
      </p:graphicFrame>
    </p:spTree>
    <p:extLst>
      <p:ext uri="{BB962C8B-B14F-4D97-AF65-F5344CB8AC3E}">
        <p14:creationId xmlns:p14="http://schemas.microsoft.com/office/powerpoint/2010/main" val="3783753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25980-0F12-44C1-91CF-828DC45E0E10}"/>
              </a:ext>
            </a:extLst>
          </p:cNvPr>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Accessing the Digital Workbook </a:t>
            </a:r>
          </a:p>
        </p:txBody>
      </p:sp>
      <p:sp>
        <p:nvSpPr>
          <p:cNvPr id="4" name="Content Placeholder 3">
            <a:extLst>
              <a:ext uri="{FF2B5EF4-FFF2-40B4-BE49-F238E27FC236}">
                <a16:creationId xmlns:a16="http://schemas.microsoft.com/office/drawing/2014/main" id="{D336B1A6-C193-4F28-9D9D-13A0068C5708}"/>
              </a:ext>
            </a:extLst>
          </p:cNvPr>
          <p:cNvSpPr>
            <a:spLocks noGrp="1"/>
          </p:cNvSpPr>
          <p:nvPr>
            <p:ph idx="1"/>
          </p:nvPr>
        </p:nvSpPr>
        <p:spPr>
          <a:xfrm>
            <a:off x="457200" y="1417319"/>
            <a:ext cx="8229600" cy="5022669"/>
          </a:xfrm>
        </p:spPr>
        <p:txBody>
          <a:bodyPr>
            <a:normAutofit/>
          </a:bodyPr>
          <a:lstStyle/>
          <a:p>
            <a:pPr marL="457200" indent="-457200">
              <a:lnSpc>
                <a:spcPct val="100000"/>
              </a:lnSpc>
              <a:spcBef>
                <a:spcPts val="0"/>
              </a:spcBef>
              <a:spcAft>
                <a:spcPts val="600"/>
              </a:spcAft>
            </a:pPr>
            <a:r>
              <a:rPr lang="en-US" sz="2800" dirty="0"/>
              <a:t>The local and state needs assessments and first two chapters in the digital workbook can be found at this link: </a:t>
            </a:r>
            <a:r>
              <a:rPr lang="en-US" sz="2800" u="sng" dirty="0">
                <a:hlinkClick r:id="rId3"/>
              </a:rPr>
              <a:t>http://www.scillsspartners.org/scillss-resources/</a:t>
            </a:r>
            <a:endParaRPr lang="en-US" sz="2800" u="sng" dirty="0"/>
          </a:p>
          <a:p>
            <a:pPr marL="457200" indent="-457200">
              <a:lnSpc>
                <a:spcPct val="100000"/>
              </a:lnSpc>
              <a:spcBef>
                <a:spcPts val="0"/>
              </a:spcBef>
              <a:spcAft>
                <a:spcPts val="600"/>
              </a:spcAft>
            </a:pPr>
            <a:endParaRPr lang="en-US" sz="2800" dirty="0"/>
          </a:p>
          <a:p>
            <a:pPr marL="457200" indent="-457200">
              <a:lnSpc>
                <a:spcPct val="100000"/>
              </a:lnSpc>
              <a:spcBef>
                <a:spcPts val="0"/>
              </a:spcBef>
              <a:spcAft>
                <a:spcPts val="600"/>
              </a:spcAft>
            </a:pPr>
            <a:r>
              <a:rPr lang="en-US" sz="2800" dirty="0"/>
              <a:t>The remaining three chapters of the digital workbook are currently being developed and will be made available by March 2019. </a:t>
            </a:r>
          </a:p>
        </p:txBody>
      </p:sp>
    </p:spTree>
    <p:extLst>
      <p:ext uri="{BB962C8B-B14F-4D97-AF65-F5344CB8AC3E}">
        <p14:creationId xmlns:p14="http://schemas.microsoft.com/office/powerpoint/2010/main" val="2053440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DF1B-6BC8-40E2-90B8-1C8159512BDA}"/>
              </a:ext>
            </a:extLst>
          </p:cNvPr>
          <p:cNvSpPr>
            <a:spLocks noGrp="1"/>
          </p:cNvSpPr>
          <p:nvPr>
            <p:ph type="title"/>
          </p:nvPr>
        </p:nvSpPr>
        <p:spPr/>
        <p:txBody>
          <a:bodyPr/>
          <a:lstStyle/>
          <a:p>
            <a:r>
              <a:rPr lang="en-US" b="1" dirty="0"/>
              <a:t>Key Take-aways: Purpose</a:t>
            </a:r>
          </a:p>
        </p:txBody>
      </p:sp>
      <p:sp>
        <p:nvSpPr>
          <p:cNvPr id="3" name="Content Placeholder 2">
            <a:extLst>
              <a:ext uri="{FF2B5EF4-FFF2-40B4-BE49-F238E27FC236}">
                <a16:creationId xmlns:a16="http://schemas.microsoft.com/office/drawing/2014/main" id="{59E2974E-A015-47A3-9DC9-F625D188B740}"/>
              </a:ext>
            </a:extLst>
          </p:cNvPr>
          <p:cNvSpPr>
            <a:spLocks noGrp="1"/>
          </p:cNvSpPr>
          <p:nvPr>
            <p:ph idx="1"/>
          </p:nvPr>
        </p:nvSpPr>
        <p:spPr>
          <a:xfrm>
            <a:off x="457200" y="1417320"/>
            <a:ext cx="8229600" cy="4784118"/>
          </a:xfrm>
        </p:spPr>
        <p:txBody>
          <a:bodyPr>
            <a:normAutofit/>
          </a:bodyPr>
          <a:lstStyle/>
          <a:p>
            <a:pPr marL="457200" indent="-457200">
              <a:lnSpc>
                <a:spcPct val="100000"/>
              </a:lnSpc>
              <a:spcBef>
                <a:spcPts val="600"/>
              </a:spcBef>
              <a:buFont typeface="Arial" panose="020B0604020202020204" pitchFamily="34" charset="0"/>
              <a:buChar char="•"/>
            </a:pPr>
            <a:r>
              <a:rPr lang="en-US" sz="3200" dirty="0"/>
              <a:t>Every test must have a purpose.</a:t>
            </a:r>
          </a:p>
          <a:p>
            <a:pPr marL="457200" indent="-457200">
              <a:lnSpc>
                <a:spcPct val="100000"/>
              </a:lnSpc>
              <a:spcBef>
                <a:spcPts val="600"/>
              </a:spcBef>
              <a:buFont typeface="Arial" panose="020B0604020202020204" pitchFamily="34" charset="0"/>
              <a:buChar char="•"/>
            </a:pPr>
            <a:r>
              <a:rPr lang="en-US" sz="3200" dirty="0"/>
              <a:t>Validity relates to the interpretation and use of test scores for a specific purpose and not to the test itself.</a:t>
            </a:r>
          </a:p>
          <a:p>
            <a:pPr marL="457200" indent="-457200">
              <a:lnSpc>
                <a:spcPct val="100000"/>
              </a:lnSpc>
              <a:spcBef>
                <a:spcPts val="600"/>
              </a:spcBef>
              <a:buFont typeface="Arial" panose="020B0604020202020204" pitchFamily="34" charset="0"/>
              <a:buChar char="•"/>
            </a:pPr>
            <a:r>
              <a:rPr lang="en-US" sz="3200" dirty="0"/>
              <a:t>Test scores </a:t>
            </a:r>
            <a:r>
              <a:rPr lang="en-US" sz="3200" u="sng" dirty="0"/>
              <a:t>may</a:t>
            </a:r>
            <a:r>
              <a:rPr lang="en-US" sz="3200" dirty="0"/>
              <a:t> be used for more than one purpose, but validity evidence is necessary for each purpose.</a:t>
            </a:r>
          </a:p>
        </p:txBody>
      </p:sp>
    </p:spTree>
    <p:extLst>
      <p:ext uri="{BB962C8B-B14F-4D97-AF65-F5344CB8AC3E}">
        <p14:creationId xmlns:p14="http://schemas.microsoft.com/office/powerpoint/2010/main" val="26800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34DB49-61CB-4004-974F-0618CF95928E}"/>
              </a:ext>
            </a:extLst>
          </p:cNvPr>
          <p:cNvSpPr>
            <a:spLocks noGrp="1"/>
          </p:cNvSpPr>
          <p:nvPr>
            <p:ph type="title"/>
          </p:nvPr>
        </p:nvSpPr>
        <p:spPr/>
        <p:txBody>
          <a:bodyPr/>
          <a:lstStyle/>
          <a:p>
            <a:r>
              <a:rPr lang="en-US" dirty="0"/>
              <a:t>Assessment of Student Learning</a:t>
            </a:r>
          </a:p>
        </p:txBody>
      </p:sp>
      <p:pic>
        <p:nvPicPr>
          <p:cNvPr id="16" name="Picture 15">
            <a:extLst>
              <a:ext uri="{FF2B5EF4-FFF2-40B4-BE49-F238E27FC236}">
                <a16:creationId xmlns:a16="http://schemas.microsoft.com/office/drawing/2014/main" id="{507FEAF2-96AA-453F-AFA9-B1033074BF10}"/>
              </a:ext>
            </a:extLst>
          </p:cNvPr>
          <p:cNvPicPr>
            <a:picLocks noChangeAspect="1"/>
          </p:cNvPicPr>
          <p:nvPr/>
        </p:nvPicPr>
        <p:blipFill>
          <a:blip r:embed="rId2"/>
          <a:stretch>
            <a:fillRect/>
          </a:stretch>
        </p:blipFill>
        <p:spPr>
          <a:xfrm>
            <a:off x="163902" y="1933574"/>
            <a:ext cx="8864871" cy="3171825"/>
          </a:xfrm>
          <a:prstGeom prst="rect">
            <a:avLst/>
          </a:prstGeom>
        </p:spPr>
      </p:pic>
    </p:spTree>
    <p:extLst>
      <p:ext uri="{BB962C8B-B14F-4D97-AF65-F5344CB8AC3E}">
        <p14:creationId xmlns:p14="http://schemas.microsoft.com/office/powerpoint/2010/main" val="3388354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DF1B-6BC8-40E2-90B8-1C8159512BDA}"/>
              </a:ext>
            </a:extLst>
          </p:cNvPr>
          <p:cNvSpPr>
            <a:spLocks noGrp="1"/>
          </p:cNvSpPr>
          <p:nvPr>
            <p:ph type="title"/>
          </p:nvPr>
        </p:nvSpPr>
        <p:spPr/>
        <p:txBody>
          <a:bodyPr/>
          <a:lstStyle/>
          <a:p>
            <a:r>
              <a:rPr lang="en-US" b="1" dirty="0"/>
              <a:t>Key Take-aways: Validity Evidence</a:t>
            </a:r>
          </a:p>
        </p:txBody>
      </p:sp>
      <p:sp>
        <p:nvSpPr>
          <p:cNvPr id="3" name="Content Placeholder 2">
            <a:extLst>
              <a:ext uri="{FF2B5EF4-FFF2-40B4-BE49-F238E27FC236}">
                <a16:creationId xmlns:a16="http://schemas.microsoft.com/office/drawing/2014/main" id="{59E2974E-A015-47A3-9DC9-F625D188B740}"/>
              </a:ext>
            </a:extLst>
          </p:cNvPr>
          <p:cNvSpPr>
            <a:spLocks noGrp="1"/>
          </p:cNvSpPr>
          <p:nvPr>
            <p:ph idx="1"/>
          </p:nvPr>
        </p:nvSpPr>
        <p:spPr>
          <a:xfrm>
            <a:off x="457200" y="1417320"/>
            <a:ext cx="8229600" cy="4784118"/>
          </a:xfrm>
        </p:spPr>
        <p:txBody>
          <a:bodyPr>
            <a:normAutofit/>
          </a:bodyPr>
          <a:lstStyle/>
          <a:p>
            <a:pPr marL="457200" indent="-457200">
              <a:lnSpc>
                <a:spcPct val="110000"/>
              </a:lnSpc>
              <a:spcBef>
                <a:spcPts val="600"/>
              </a:spcBef>
              <a:buFont typeface="Arial" panose="020B0604020202020204" pitchFamily="34" charset="0"/>
              <a:buChar char="•"/>
            </a:pPr>
            <a:r>
              <a:rPr lang="en-US" sz="3200" dirty="0"/>
              <a:t>Validity evidence should be gathered in relation to key questions related to:</a:t>
            </a:r>
          </a:p>
          <a:p>
            <a:pPr marL="914400" lvl="1" indent="-457200">
              <a:lnSpc>
                <a:spcPct val="110000"/>
              </a:lnSpc>
              <a:spcBef>
                <a:spcPts val="600"/>
              </a:spcBef>
              <a:buFont typeface="Calibri" panose="020F0502020204030204" pitchFamily="34" charset="0"/>
              <a:buChar char="→"/>
            </a:pPr>
            <a:r>
              <a:rPr lang="en-US" sz="3200" dirty="0"/>
              <a:t>Construct coherence</a:t>
            </a:r>
          </a:p>
          <a:p>
            <a:pPr marL="914400" lvl="1" indent="-457200">
              <a:lnSpc>
                <a:spcPct val="110000"/>
              </a:lnSpc>
              <a:spcBef>
                <a:spcPts val="600"/>
              </a:spcBef>
              <a:buFont typeface="Calibri" panose="020F0502020204030204" pitchFamily="34" charset="0"/>
              <a:buChar char="→"/>
            </a:pPr>
            <a:r>
              <a:rPr lang="en-US" sz="3200" dirty="0"/>
              <a:t>Comparability</a:t>
            </a:r>
          </a:p>
          <a:p>
            <a:pPr marL="914400" lvl="1" indent="-457200">
              <a:lnSpc>
                <a:spcPct val="110000"/>
              </a:lnSpc>
              <a:spcBef>
                <a:spcPts val="600"/>
              </a:spcBef>
              <a:buFont typeface="Calibri" panose="020F0502020204030204" pitchFamily="34" charset="0"/>
              <a:buChar char="→"/>
            </a:pPr>
            <a:r>
              <a:rPr lang="en-US" sz="3200" dirty="0"/>
              <a:t>Accessibility and fairness</a:t>
            </a:r>
          </a:p>
          <a:p>
            <a:pPr marL="914400" lvl="1" indent="-457200">
              <a:lnSpc>
                <a:spcPct val="110000"/>
              </a:lnSpc>
              <a:spcBef>
                <a:spcPts val="600"/>
              </a:spcBef>
              <a:buFont typeface="Calibri" panose="020F0502020204030204" pitchFamily="34" charset="0"/>
              <a:buChar char="→"/>
            </a:pPr>
            <a:r>
              <a:rPr lang="en-US" sz="3200" dirty="0"/>
              <a:t>Consequences</a:t>
            </a:r>
          </a:p>
          <a:p>
            <a:pPr marL="457200" indent="-457200">
              <a:lnSpc>
                <a:spcPct val="110000"/>
              </a:lnSpc>
              <a:spcBef>
                <a:spcPts val="600"/>
              </a:spcBef>
              <a:buFont typeface="Arial" panose="020B0604020202020204" pitchFamily="34" charset="0"/>
              <a:buChar char="•"/>
            </a:pPr>
            <a:r>
              <a:rPr lang="en-US" sz="3200" dirty="0"/>
              <a:t>Validity evidence should gathered throughout the life cycle of a test.</a:t>
            </a:r>
          </a:p>
        </p:txBody>
      </p:sp>
    </p:spTree>
    <p:extLst>
      <p:ext uri="{BB962C8B-B14F-4D97-AF65-F5344CB8AC3E}">
        <p14:creationId xmlns:p14="http://schemas.microsoft.com/office/powerpoint/2010/main" val="475187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8DEC12-EEED-456D-A174-28FD3B1B07F0}"/>
              </a:ext>
            </a:extLst>
          </p:cNvPr>
          <p:cNvSpPr>
            <a:spLocks noGrp="1"/>
          </p:cNvSpPr>
          <p:nvPr>
            <p:ph type="sldNum" sz="quarter" idx="12"/>
          </p:nvPr>
        </p:nvSpPr>
        <p:spPr>
          <a:xfrm>
            <a:off x="6457950" y="6356355"/>
            <a:ext cx="2057400" cy="365125"/>
          </a:xfrm>
        </p:spPr>
        <p:txBody>
          <a:bodyPr/>
          <a:lstStyle/>
          <a:p>
            <a:fld id="{E03FF4B5-3AA1-4192-B01D-6F2C6276B8E3}" type="slidenum">
              <a:rPr lang="en-US" smtClean="0"/>
              <a:t>51</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821D00B3-C1A0-429B-B701-18B2E332C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46" y="172610"/>
            <a:ext cx="6858000" cy="6183745"/>
          </a:xfrm>
          <a:prstGeom prst="rect">
            <a:avLst/>
          </a:prstGeom>
        </p:spPr>
      </p:pic>
    </p:spTree>
    <p:extLst>
      <p:ext uri="{BB962C8B-B14F-4D97-AF65-F5344CB8AC3E}">
        <p14:creationId xmlns:p14="http://schemas.microsoft.com/office/powerpoint/2010/main" val="3017008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BFE-7E17-4551-A576-DDB5166BB5C5}"/>
              </a:ext>
            </a:extLst>
          </p:cNvPr>
          <p:cNvSpPr>
            <a:spLocks noGrp="1"/>
          </p:cNvSpPr>
          <p:nvPr>
            <p:ph type="title"/>
          </p:nvPr>
        </p:nvSpPr>
        <p:spPr/>
        <p:txBody>
          <a:bodyPr/>
          <a:lstStyle/>
          <a:p>
            <a:r>
              <a:rPr lang="en-US" dirty="0"/>
              <a:t>Comments and Questions</a:t>
            </a:r>
          </a:p>
        </p:txBody>
      </p:sp>
      <p:pic>
        <p:nvPicPr>
          <p:cNvPr id="4" name="Picture 3">
            <a:extLst>
              <a:ext uri="{FF2B5EF4-FFF2-40B4-BE49-F238E27FC236}">
                <a16:creationId xmlns:a16="http://schemas.microsoft.com/office/drawing/2014/main" id="{134AC56E-E96A-482C-8E28-FF2698FDF222}"/>
              </a:ext>
            </a:extLst>
          </p:cNvPr>
          <p:cNvPicPr>
            <a:picLocks noChangeAspect="1"/>
          </p:cNvPicPr>
          <p:nvPr/>
        </p:nvPicPr>
        <p:blipFill>
          <a:blip r:embed="rId3"/>
          <a:stretch>
            <a:fillRect/>
          </a:stretch>
        </p:blipFill>
        <p:spPr>
          <a:xfrm>
            <a:off x="2189019" y="1388783"/>
            <a:ext cx="6243782" cy="3890514"/>
          </a:xfrm>
          <a:prstGeom prst="rect">
            <a:avLst/>
          </a:prstGeom>
        </p:spPr>
      </p:pic>
      <p:sp>
        <p:nvSpPr>
          <p:cNvPr id="3" name="TextBox 2">
            <a:extLst>
              <a:ext uri="{FF2B5EF4-FFF2-40B4-BE49-F238E27FC236}">
                <a16:creationId xmlns:a16="http://schemas.microsoft.com/office/drawing/2014/main" id="{D5B2115F-ABA8-42CA-AA78-155A0E4CE892}"/>
              </a:ext>
            </a:extLst>
          </p:cNvPr>
          <p:cNvSpPr txBox="1"/>
          <p:nvPr/>
        </p:nvSpPr>
        <p:spPr>
          <a:xfrm>
            <a:off x="267855" y="4156364"/>
            <a:ext cx="4239490" cy="1938992"/>
          </a:xfrm>
          <a:prstGeom prst="rect">
            <a:avLst/>
          </a:prstGeom>
          <a:noFill/>
        </p:spPr>
        <p:txBody>
          <a:bodyPr wrap="square" rtlCol="0">
            <a:spAutoFit/>
          </a:bodyPr>
          <a:lstStyle/>
          <a:p>
            <a:r>
              <a:rPr lang="en-US" sz="2400" b="1" dirty="0"/>
              <a:t>Liz Summers </a:t>
            </a:r>
          </a:p>
          <a:p>
            <a:endParaRPr lang="en-US" sz="2400" b="1" dirty="0"/>
          </a:p>
          <a:p>
            <a:r>
              <a:rPr lang="en-US" sz="2400" b="1" dirty="0"/>
              <a:t>202-297-8629</a:t>
            </a:r>
          </a:p>
          <a:p>
            <a:r>
              <a:rPr lang="en-US" sz="2400" b="1" dirty="0"/>
              <a:t> </a:t>
            </a:r>
          </a:p>
          <a:p>
            <a:r>
              <a:rPr lang="en-US" sz="2400" b="1" dirty="0">
                <a:hlinkClick r:id="rId4"/>
              </a:rPr>
              <a:t>LSUMMERS@EDCOUNT.COM</a:t>
            </a:r>
            <a:r>
              <a:rPr lang="en-US" sz="2400" b="1" dirty="0"/>
              <a:t>  </a:t>
            </a:r>
          </a:p>
        </p:txBody>
      </p:sp>
    </p:spTree>
    <p:extLst>
      <p:ext uri="{BB962C8B-B14F-4D97-AF65-F5344CB8AC3E}">
        <p14:creationId xmlns:p14="http://schemas.microsoft.com/office/powerpoint/2010/main" val="421544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2BE6A2F6-4F11-4EF0-8D46-6A8F2E8AA836}"/>
              </a:ext>
            </a:extLst>
          </p:cNvPr>
          <p:cNvSpPr>
            <a:spLocks noChangeAspect="1"/>
          </p:cNvSpPr>
          <p:nvPr/>
        </p:nvSpPr>
        <p:spPr>
          <a:xfrm flipH="1">
            <a:off x="4383155" y="2421657"/>
            <a:ext cx="141769" cy="14176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Oval 5">
            <a:extLst>
              <a:ext uri="{FF2B5EF4-FFF2-40B4-BE49-F238E27FC236}">
                <a16:creationId xmlns:a16="http://schemas.microsoft.com/office/drawing/2014/main" id="{36F4B81F-F0E0-4894-82E6-8B0A018593E6}"/>
              </a:ext>
            </a:extLst>
          </p:cNvPr>
          <p:cNvSpPr>
            <a:spLocks noChangeAspect="1"/>
          </p:cNvSpPr>
          <p:nvPr/>
        </p:nvSpPr>
        <p:spPr>
          <a:xfrm flipH="1">
            <a:off x="135790" y="1295843"/>
            <a:ext cx="1577340" cy="157734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 name="Oval 4">
            <a:extLst>
              <a:ext uri="{FF2B5EF4-FFF2-40B4-BE49-F238E27FC236}">
                <a16:creationId xmlns:a16="http://schemas.microsoft.com/office/drawing/2014/main" id="{E240F5B8-E412-4794-AB01-FB2C464AC783}"/>
              </a:ext>
            </a:extLst>
          </p:cNvPr>
          <p:cNvSpPr>
            <a:spLocks noChangeAspect="1"/>
          </p:cNvSpPr>
          <p:nvPr/>
        </p:nvSpPr>
        <p:spPr>
          <a:xfrm flipH="1">
            <a:off x="238660" y="1398713"/>
            <a:ext cx="1371600" cy="1371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 name="Oval 2">
            <a:extLst>
              <a:ext uri="{FF2B5EF4-FFF2-40B4-BE49-F238E27FC236}">
                <a16:creationId xmlns:a16="http://schemas.microsoft.com/office/drawing/2014/main" id="{46F83950-C727-4803-8EAC-E5FBCA92FD81}"/>
              </a:ext>
            </a:extLst>
          </p:cNvPr>
          <p:cNvSpPr>
            <a:spLocks noChangeAspect="1"/>
          </p:cNvSpPr>
          <p:nvPr/>
        </p:nvSpPr>
        <p:spPr>
          <a:xfrm flipH="1">
            <a:off x="342831" y="1502884"/>
            <a:ext cx="1163259" cy="1163259"/>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Oval 1">
            <a:extLst>
              <a:ext uri="{FF2B5EF4-FFF2-40B4-BE49-F238E27FC236}">
                <a16:creationId xmlns:a16="http://schemas.microsoft.com/office/drawing/2014/main" id="{38551D4E-2C7D-4E88-AB50-CB3780CB475E}"/>
              </a:ext>
            </a:extLst>
          </p:cNvPr>
          <p:cNvSpPr>
            <a:spLocks noChangeAspect="1"/>
          </p:cNvSpPr>
          <p:nvPr/>
        </p:nvSpPr>
        <p:spPr>
          <a:xfrm flipH="1">
            <a:off x="656318" y="1816371"/>
            <a:ext cx="536285" cy="53628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Arrow: Pentagon 6">
            <a:extLst>
              <a:ext uri="{FF2B5EF4-FFF2-40B4-BE49-F238E27FC236}">
                <a16:creationId xmlns:a16="http://schemas.microsoft.com/office/drawing/2014/main" id="{80DED21F-A1DE-43E8-BCA1-19734B07563C}"/>
              </a:ext>
            </a:extLst>
          </p:cNvPr>
          <p:cNvSpPr/>
          <p:nvPr/>
        </p:nvSpPr>
        <p:spPr>
          <a:xfrm>
            <a:off x="719032" y="1977833"/>
            <a:ext cx="7919236" cy="20574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6806" indent="-1116806"/>
            <a:r>
              <a:rPr lang="en-US" sz="900" b="1" dirty="0">
                <a:solidFill>
                  <a:schemeClr val="bg1"/>
                </a:solidFill>
              </a:rPr>
              <a:t>Student learning in relation to goals and expectations</a:t>
            </a:r>
          </a:p>
        </p:txBody>
      </p:sp>
      <p:sp>
        <p:nvSpPr>
          <p:cNvPr id="13" name="TextBox 12">
            <a:extLst>
              <a:ext uri="{FF2B5EF4-FFF2-40B4-BE49-F238E27FC236}">
                <a16:creationId xmlns:a16="http://schemas.microsoft.com/office/drawing/2014/main" id="{51FCB6CE-E7A4-4F2F-AC66-EEE22441FFA0}"/>
              </a:ext>
            </a:extLst>
          </p:cNvPr>
          <p:cNvSpPr txBox="1"/>
          <p:nvPr/>
        </p:nvSpPr>
        <p:spPr>
          <a:xfrm>
            <a:off x="1802147" y="2220666"/>
            <a:ext cx="2182008" cy="230832"/>
          </a:xfrm>
          <a:prstGeom prst="rect">
            <a:avLst/>
          </a:prstGeom>
          <a:noFill/>
        </p:spPr>
        <p:txBody>
          <a:bodyPr wrap="none" rtlCol="0">
            <a:spAutoFit/>
          </a:bodyPr>
          <a:lstStyle/>
          <a:p>
            <a:r>
              <a:rPr lang="en-US" sz="900" b="1" dirty="0"/>
              <a:t>Interim and other classroom assessments</a:t>
            </a:r>
          </a:p>
        </p:txBody>
      </p:sp>
      <p:sp>
        <p:nvSpPr>
          <p:cNvPr id="15" name="TextBox 14">
            <a:extLst>
              <a:ext uri="{FF2B5EF4-FFF2-40B4-BE49-F238E27FC236}">
                <a16:creationId xmlns:a16="http://schemas.microsoft.com/office/drawing/2014/main" id="{CF76F136-E253-44A3-B990-3CF257E4DEDA}"/>
              </a:ext>
            </a:extLst>
          </p:cNvPr>
          <p:cNvSpPr txBox="1"/>
          <p:nvPr/>
        </p:nvSpPr>
        <p:spPr>
          <a:xfrm>
            <a:off x="3320749" y="2372686"/>
            <a:ext cx="1157689" cy="230832"/>
          </a:xfrm>
          <a:prstGeom prst="rect">
            <a:avLst/>
          </a:prstGeom>
          <a:noFill/>
        </p:spPr>
        <p:txBody>
          <a:bodyPr wrap="none" rtlCol="0">
            <a:spAutoFit/>
          </a:bodyPr>
          <a:lstStyle/>
          <a:p>
            <a:r>
              <a:rPr lang="en-US" sz="900" b="1" dirty="0"/>
              <a:t>Annual assessments</a:t>
            </a:r>
          </a:p>
        </p:txBody>
      </p:sp>
      <p:sp>
        <p:nvSpPr>
          <p:cNvPr id="83" name="Oval 82">
            <a:extLst>
              <a:ext uri="{FF2B5EF4-FFF2-40B4-BE49-F238E27FC236}">
                <a16:creationId xmlns:a16="http://schemas.microsoft.com/office/drawing/2014/main" id="{1C7AFA25-B79D-4818-A86D-91724C2EE073}"/>
              </a:ext>
            </a:extLst>
          </p:cNvPr>
          <p:cNvSpPr>
            <a:spLocks noChangeAspect="1"/>
          </p:cNvSpPr>
          <p:nvPr/>
        </p:nvSpPr>
        <p:spPr>
          <a:xfrm>
            <a:off x="4100230" y="2281483"/>
            <a:ext cx="86116" cy="861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4" name="Oval 83">
            <a:extLst>
              <a:ext uri="{FF2B5EF4-FFF2-40B4-BE49-F238E27FC236}">
                <a16:creationId xmlns:a16="http://schemas.microsoft.com/office/drawing/2014/main" id="{96C65249-EE91-4662-B7BB-4BE8793D25F4}"/>
              </a:ext>
            </a:extLst>
          </p:cNvPr>
          <p:cNvSpPr>
            <a:spLocks noChangeAspect="1"/>
          </p:cNvSpPr>
          <p:nvPr/>
        </p:nvSpPr>
        <p:spPr>
          <a:xfrm>
            <a:off x="4516702" y="2281483"/>
            <a:ext cx="86116" cy="861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5" name="Oval 84">
            <a:extLst>
              <a:ext uri="{FF2B5EF4-FFF2-40B4-BE49-F238E27FC236}">
                <a16:creationId xmlns:a16="http://schemas.microsoft.com/office/drawing/2014/main" id="{E6015B6B-539B-42EF-A35E-A2AA09A7A283}"/>
              </a:ext>
            </a:extLst>
          </p:cNvPr>
          <p:cNvSpPr>
            <a:spLocks noChangeAspect="1"/>
          </p:cNvSpPr>
          <p:nvPr/>
        </p:nvSpPr>
        <p:spPr>
          <a:xfrm>
            <a:off x="4308466" y="2281483"/>
            <a:ext cx="86116" cy="861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6" name="Oval 85">
            <a:extLst>
              <a:ext uri="{FF2B5EF4-FFF2-40B4-BE49-F238E27FC236}">
                <a16:creationId xmlns:a16="http://schemas.microsoft.com/office/drawing/2014/main" id="{5FA59577-F326-4C2C-8751-77DAF614D521}"/>
              </a:ext>
            </a:extLst>
          </p:cNvPr>
          <p:cNvSpPr>
            <a:spLocks noChangeAspect="1"/>
          </p:cNvSpPr>
          <p:nvPr/>
        </p:nvSpPr>
        <p:spPr>
          <a:xfrm>
            <a:off x="3891994" y="2281483"/>
            <a:ext cx="86116" cy="861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7" name="Straight Connector 86">
            <a:extLst>
              <a:ext uri="{FF2B5EF4-FFF2-40B4-BE49-F238E27FC236}">
                <a16:creationId xmlns:a16="http://schemas.microsoft.com/office/drawing/2014/main" id="{ADEEA3FC-79BB-4837-9ABA-BA1487A51B25}"/>
              </a:ext>
            </a:extLst>
          </p:cNvPr>
          <p:cNvCxnSpPr>
            <a:cxnSpLocks/>
          </p:cNvCxnSpPr>
          <p:nvPr/>
        </p:nvCxnSpPr>
        <p:spPr>
          <a:xfrm>
            <a:off x="1506090" y="2318628"/>
            <a:ext cx="345549" cy="0"/>
          </a:xfrm>
          <a:prstGeom prst="line">
            <a:avLst/>
          </a:prstGeom>
          <a:ln w="60325">
            <a:solidFill>
              <a:srgbClr val="8FAADC"/>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A257578-2CCB-4594-A1F9-A00D7508234F}"/>
              </a:ext>
            </a:extLst>
          </p:cNvPr>
          <p:cNvCxnSpPr>
            <a:cxnSpLocks/>
            <a:endCxn id="15" idx="1"/>
          </p:cNvCxnSpPr>
          <p:nvPr/>
        </p:nvCxnSpPr>
        <p:spPr>
          <a:xfrm>
            <a:off x="1571289" y="2476562"/>
            <a:ext cx="1749460" cy="11540"/>
          </a:xfrm>
          <a:prstGeom prst="line">
            <a:avLst/>
          </a:prstGeom>
          <a:ln w="60325">
            <a:solidFill>
              <a:srgbClr val="DAE3F3"/>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591C04BA-7CE9-49FD-9480-8BFFC15145D8}"/>
              </a:ext>
            </a:extLst>
          </p:cNvPr>
          <p:cNvSpPr/>
          <p:nvPr/>
        </p:nvSpPr>
        <p:spPr>
          <a:xfrm>
            <a:off x="2495660" y="2556665"/>
            <a:ext cx="1988820" cy="2191405"/>
          </a:xfrm>
          <a:prstGeom prst="roundRect">
            <a:avLst/>
          </a:prstGeom>
          <a:solidFill>
            <a:srgbClr val="DAE3F3"/>
          </a:solidFill>
        </p:spPr>
        <p:txBody>
          <a:bodyPr wrap="square" lIns="68580" tIns="0" rtlCol="0">
            <a:spAutoFit/>
          </a:bodyPr>
          <a:lstStyle/>
          <a:p>
            <a:pPr marL="0" lvl="1" algn="ctr">
              <a:spcAft>
                <a:spcPts val="450"/>
              </a:spcAft>
            </a:pPr>
            <a:r>
              <a:rPr lang="en-US" sz="825" b="1" dirty="0"/>
              <a:t>Guide to Developing</a:t>
            </a:r>
            <a:br>
              <a:rPr lang="en-US" sz="825" b="1" dirty="0"/>
            </a:br>
            <a:r>
              <a:rPr lang="en-US" sz="825" b="1" dirty="0"/>
              <a:t>Three-Dimensional Science Tasks for</a:t>
            </a:r>
            <a:br>
              <a:rPr lang="en-US" sz="825" b="1" dirty="0"/>
            </a:br>
            <a:r>
              <a:rPr lang="en-US" sz="825" b="1" dirty="0"/>
              <a:t>Large-Scale Assessments</a:t>
            </a:r>
          </a:p>
          <a:p>
            <a:pPr marL="515541" lvl="1" indent="-515541">
              <a:spcAft>
                <a:spcPts val="450"/>
              </a:spcAft>
            </a:pPr>
            <a:r>
              <a:rPr lang="en-US" sz="825" b="1" dirty="0"/>
              <a:t>Purpose:	</a:t>
            </a:r>
            <a:r>
              <a:rPr lang="en-US" sz="825" dirty="0"/>
              <a:t>To guide implementation of principled-approaches for developing three-dimensional tasks aligned to NGSS-like standards for large-scale science assessments</a:t>
            </a:r>
          </a:p>
          <a:p>
            <a:pPr marL="515541" lvl="1" indent="-515541">
              <a:spcAft>
                <a:spcPts val="450"/>
              </a:spcAft>
            </a:pPr>
            <a:r>
              <a:rPr lang="en-US" sz="825" b="1" dirty="0"/>
              <a:t>Audience:	</a:t>
            </a:r>
            <a:r>
              <a:rPr lang="en-US" sz="825" dirty="0"/>
              <a:t>State administrators; vendors</a:t>
            </a:r>
          </a:p>
          <a:p>
            <a:pPr marL="515541" lvl="1" indent="-515541"/>
            <a:r>
              <a:rPr lang="en-US" sz="825" b="1" dirty="0"/>
              <a:t>Format:	</a:t>
            </a:r>
            <a:r>
              <a:rPr lang="en-US" sz="825" dirty="0"/>
              <a:t>Guidebook; templates; tasks; exemplars</a:t>
            </a:r>
          </a:p>
        </p:txBody>
      </p:sp>
      <p:sp>
        <p:nvSpPr>
          <p:cNvPr id="25" name="Rectangle: Rounded Corners 24">
            <a:extLst>
              <a:ext uri="{FF2B5EF4-FFF2-40B4-BE49-F238E27FC236}">
                <a16:creationId xmlns:a16="http://schemas.microsoft.com/office/drawing/2014/main" id="{4AB0E405-2089-4151-9AAE-E775F82B5A0D}"/>
              </a:ext>
            </a:extLst>
          </p:cNvPr>
          <p:cNvSpPr/>
          <p:nvPr/>
        </p:nvSpPr>
        <p:spPr>
          <a:xfrm>
            <a:off x="4590123" y="2266141"/>
            <a:ext cx="1988820" cy="2071665"/>
          </a:xfrm>
          <a:prstGeom prst="roundRect">
            <a:avLst/>
          </a:prstGeom>
          <a:solidFill>
            <a:srgbClr val="8FAADC"/>
          </a:solidFill>
        </p:spPr>
        <p:txBody>
          <a:bodyPr wrap="square" lIns="68580" tIns="0" rtlCol="0">
            <a:spAutoFit/>
          </a:bodyPr>
          <a:lstStyle/>
          <a:p>
            <a:pPr marL="0" lvl="1" algn="ctr">
              <a:spcAft>
                <a:spcPts val="450"/>
              </a:spcAft>
            </a:pPr>
            <a:r>
              <a:rPr lang="en-US" sz="825" b="1" dirty="0"/>
              <a:t>Guide to Developing</a:t>
            </a:r>
            <a:br>
              <a:rPr lang="en-US" sz="825" b="1" dirty="0"/>
            </a:br>
            <a:r>
              <a:rPr lang="en-US" sz="825" b="1" dirty="0"/>
              <a:t>Three-Dimensional Science Tasks for Classroom Assessments</a:t>
            </a:r>
          </a:p>
          <a:p>
            <a:pPr marL="515541" lvl="1" indent="-515541">
              <a:spcAft>
                <a:spcPts val="450"/>
              </a:spcAft>
            </a:pPr>
            <a:r>
              <a:rPr lang="en-US" sz="825" b="1" dirty="0"/>
              <a:t>Purpose:	</a:t>
            </a:r>
            <a:r>
              <a:rPr lang="en-US" sz="825" dirty="0"/>
              <a:t>To guide implementation of principled-approaches for developing three-dimensional tasks aligned to NGSS-like standards for use within classrooms</a:t>
            </a:r>
          </a:p>
          <a:p>
            <a:pPr marL="515541" lvl="1" indent="-515541">
              <a:spcAft>
                <a:spcPts val="450"/>
              </a:spcAft>
            </a:pPr>
            <a:r>
              <a:rPr lang="en-US" sz="825" b="1" dirty="0"/>
              <a:t>Audience:	</a:t>
            </a:r>
            <a:r>
              <a:rPr lang="en-US" sz="825" dirty="0"/>
              <a:t>Local educators and administrators</a:t>
            </a:r>
          </a:p>
          <a:p>
            <a:pPr marL="515541" lvl="1" indent="-515541"/>
            <a:r>
              <a:rPr lang="en-US" sz="825" b="1" dirty="0"/>
              <a:t>Format:	</a:t>
            </a:r>
            <a:r>
              <a:rPr lang="en-US" sz="825" dirty="0"/>
              <a:t>Guidebook; templates; tasks; exemplars</a:t>
            </a:r>
          </a:p>
        </p:txBody>
      </p:sp>
      <p:sp>
        <p:nvSpPr>
          <p:cNvPr id="41" name="Rectangle: Rounded Corners 40">
            <a:extLst>
              <a:ext uri="{FF2B5EF4-FFF2-40B4-BE49-F238E27FC236}">
                <a16:creationId xmlns:a16="http://schemas.microsoft.com/office/drawing/2014/main" id="{1119EE64-0D0C-4347-B5DD-3F9D6D291609}"/>
              </a:ext>
            </a:extLst>
          </p:cNvPr>
          <p:cNvSpPr/>
          <p:nvPr/>
        </p:nvSpPr>
        <p:spPr>
          <a:xfrm>
            <a:off x="6705259" y="2266141"/>
            <a:ext cx="2039907" cy="2210901"/>
          </a:xfrm>
          <a:prstGeom prst="roundRect">
            <a:avLst/>
          </a:prstGeom>
          <a:solidFill>
            <a:srgbClr val="8FAADC"/>
          </a:solidFill>
        </p:spPr>
        <p:txBody>
          <a:bodyPr wrap="square" lIns="68580" tIns="0" rtlCol="0">
            <a:spAutoFit/>
          </a:bodyPr>
          <a:lstStyle/>
          <a:p>
            <a:pPr marL="0" lvl="1" algn="ctr">
              <a:spcAft>
                <a:spcPts val="450"/>
              </a:spcAft>
            </a:pPr>
            <a:r>
              <a:rPr lang="en-US" sz="825" b="1" dirty="0"/>
              <a:t>Professional Learning Sessions on Using a Principled Approach to Designing Classroom Assessment Tasks</a:t>
            </a:r>
          </a:p>
          <a:p>
            <a:pPr marL="515541" lvl="1" indent="-515541">
              <a:spcAft>
                <a:spcPts val="450"/>
              </a:spcAft>
            </a:pPr>
            <a:r>
              <a:rPr lang="en-US" sz="825" b="1" dirty="0"/>
              <a:t>Purpose:</a:t>
            </a:r>
            <a:r>
              <a:rPr lang="en-US" sz="825" dirty="0"/>
              <a:t>	To support local educators in applying principled-design in the development of classroom assessment tasks that link to curriculum and instruction</a:t>
            </a:r>
          </a:p>
          <a:p>
            <a:pPr marL="515541" lvl="1" indent="-515541">
              <a:spcAft>
                <a:spcPts val="450"/>
              </a:spcAft>
            </a:pPr>
            <a:r>
              <a:rPr lang="en-US" sz="825" b="1" dirty="0"/>
              <a:t>Audience:</a:t>
            </a:r>
            <a:r>
              <a:rPr lang="en-US" sz="825" dirty="0"/>
              <a:t>	Local educators and administrators</a:t>
            </a:r>
          </a:p>
          <a:p>
            <a:pPr marL="515541" lvl="1" indent="-515541"/>
            <a:r>
              <a:rPr lang="en-US" sz="825" b="1" dirty="0"/>
              <a:t>Format: </a:t>
            </a:r>
            <a:r>
              <a:rPr lang="en-US" sz="825" dirty="0"/>
              <a:t>	Workbook; templates; PPT slides; guiding questions</a:t>
            </a:r>
          </a:p>
        </p:txBody>
      </p:sp>
      <p:sp>
        <p:nvSpPr>
          <p:cNvPr id="30" name="Rectangle 29">
            <a:extLst>
              <a:ext uri="{FF2B5EF4-FFF2-40B4-BE49-F238E27FC236}">
                <a16:creationId xmlns:a16="http://schemas.microsoft.com/office/drawing/2014/main" id="{8126DD61-6138-48B2-9F13-FA9671DF2982}"/>
              </a:ext>
            </a:extLst>
          </p:cNvPr>
          <p:cNvSpPr/>
          <p:nvPr/>
        </p:nvSpPr>
        <p:spPr>
          <a:xfrm>
            <a:off x="6500056" y="3250806"/>
            <a:ext cx="304619" cy="68580"/>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8FAADC"/>
              </a:solidFill>
            </a:endParaRPr>
          </a:p>
        </p:txBody>
      </p:sp>
      <p:sp>
        <p:nvSpPr>
          <p:cNvPr id="44" name="Rectangle: Rounded Corners 43">
            <a:extLst>
              <a:ext uri="{FF2B5EF4-FFF2-40B4-BE49-F238E27FC236}">
                <a16:creationId xmlns:a16="http://schemas.microsoft.com/office/drawing/2014/main" id="{F0796582-85A7-4DC5-A1B8-665776A62E77}"/>
              </a:ext>
            </a:extLst>
          </p:cNvPr>
          <p:cNvSpPr/>
          <p:nvPr/>
        </p:nvSpPr>
        <p:spPr>
          <a:xfrm>
            <a:off x="342831" y="3048155"/>
            <a:ext cx="2044822" cy="1668542"/>
          </a:xfrm>
          <a:prstGeom prst="roundRect">
            <a:avLst/>
          </a:prstGeom>
          <a:solidFill>
            <a:srgbClr val="DAE3F3"/>
          </a:solidFill>
        </p:spPr>
        <p:txBody>
          <a:bodyPr wrap="square" lIns="68580" tIns="0" rtlCol="0">
            <a:spAutoFit/>
          </a:bodyPr>
          <a:lstStyle/>
          <a:p>
            <a:pPr marL="0" lvl="1" algn="ctr">
              <a:spcAft>
                <a:spcPts val="450"/>
              </a:spcAft>
            </a:pPr>
            <a:r>
              <a:rPr lang="en-US" sz="825" b="1" dirty="0"/>
              <a:t>A Principled-Design Approach to Creating PLDs and Building</a:t>
            </a:r>
            <a:br>
              <a:rPr lang="en-US" sz="825" b="1" dirty="0"/>
            </a:br>
            <a:r>
              <a:rPr lang="en-US" sz="825" b="1" dirty="0"/>
              <a:t>Score Scales </a:t>
            </a:r>
          </a:p>
          <a:p>
            <a:pPr marL="515541" lvl="1" indent="-515541">
              <a:spcAft>
                <a:spcPts val="450"/>
              </a:spcAft>
            </a:pPr>
            <a:r>
              <a:rPr lang="en-US" sz="825" b="1" dirty="0"/>
              <a:t>Purpose: 	</a:t>
            </a:r>
            <a:r>
              <a:rPr lang="en-US" sz="825" dirty="0"/>
              <a:t>To explain how and why to develop PLDs and score scales using a principled-design approach</a:t>
            </a:r>
          </a:p>
          <a:p>
            <a:pPr marL="515541" lvl="1" indent="-515541">
              <a:spcAft>
                <a:spcPts val="450"/>
              </a:spcAft>
            </a:pPr>
            <a:r>
              <a:rPr lang="en-US" sz="825" b="1" dirty="0"/>
              <a:t>Audience:</a:t>
            </a:r>
            <a:r>
              <a:rPr lang="en-US" sz="825" dirty="0"/>
              <a:t>	State and local educators; vendors</a:t>
            </a:r>
          </a:p>
          <a:p>
            <a:pPr marL="515541" lvl="1" indent="-515541">
              <a:spcAft>
                <a:spcPts val="450"/>
              </a:spcAft>
            </a:pPr>
            <a:r>
              <a:rPr lang="en-US" sz="825" b="1" dirty="0"/>
              <a:t>Format: 	</a:t>
            </a:r>
            <a:r>
              <a:rPr lang="en-US" sz="825" dirty="0"/>
              <a:t>White paper</a:t>
            </a:r>
          </a:p>
        </p:txBody>
      </p:sp>
      <p:sp>
        <p:nvSpPr>
          <p:cNvPr id="45" name="Rectangle 44">
            <a:extLst>
              <a:ext uri="{FF2B5EF4-FFF2-40B4-BE49-F238E27FC236}">
                <a16:creationId xmlns:a16="http://schemas.microsoft.com/office/drawing/2014/main" id="{076B89BB-6BDA-451E-BAF0-116E706F0F2D}"/>
              </a:ext>
            </a:extLst>
          </p:cNvPr>
          <p:cNvSpPr/>
          <p:nvPr/>
        </p:nvSpPr>
        <p:spPr>
          <a:xfrm>
            <a:off x="2319227" y="3831110"/>
            <a:ext cx="207804" cy="6858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8FAADC"/>
              </a:solidFill>
            </a:endParaRPr>
          </a:p>
        </p:txBody>
      </p:sp>
      <p:sp>
        <p:nvSpPr>
          <p:cNvPr id="46" name="Rectangle: Rounded Corners 45">
            <a:extLst>
              <a:ext uri="{FF2B5EF4-FFF2-40B4-BE49-F238E27FC236}">
                <a16:creationId xmlns:a16="http://schemas.microsoft.com/office/drawing/2014/main" id="{E273204B-A5DF-4DC6-923E-5E70C1F65EAE}"/>
              </a:ext>
            </a:extLst>
          </p:cNvPr>
          <p:cNvSpPr/>
          <p:nvPr/>
        </p:nvSpPr>
        <p:spPr>
          <a:xfrm>
            <a:off x="6701254" y="4547071"/>
            <a:ext cx="1988820" cy="1528078"/>
          </a:xfrm>
          <a:prstGeom prst="roundRect">
            <a:avLst/>
          </a:prstGeom>
          <a:solidFill>
            <a:srgbClr val="B7D1E7"/>
          </a:solidFill>
        </p:spPr>
        <p:txBody>
          <a:bodyPr wrap="square" lIns="68580" tIns="0" rtlCol="0">
            <a:spAutoFit/>
          </a:bodyPr>
          <a:lstStyle/>
          <a:p>
            <a:pPr marL="0" lvl="1" algn="ctr">
              <a:spcAft>
                <a:spcPts val="450"/>
              </a:spcAft>
            </a:pPr>
            <a:r>
              <a:rPr lang="en-US" sz="825" b="1" dirty="0"/>
              <a:t>Assessment Literacy Workbook</a:t>
            </a:r>
          </a:p>
          <a:p>
            <a:pPr marL="515541" lvl="1" indent="-515541">
              <a:spcAft>
                <a:spcPts val="450"/>
              </a:spcAft>
            </a:pPr>
            <a:r>
              <a:rPr lang="en-US" sz="825" b="1" dirty="0"/>
              <a:t>Purpose: 	</a:t>
            </a:r>
            <a:r>
              <a:rPr lang="en-US" sz="825" dirty="0"/>
              <a:t>To strengthen educators’ understanding of and ability to make good decisions about assessments</a:t>
            </a:r>
          </a:p>
          <a:p>
            <a:pPr marL="515541" lvl="1" indent="-515541">
              <a:spcAft>
                <a:spcPts val="450"/>
              </a:spcAft>
            </a:pPr>
            <a:r>
              <a:rPr lang="en-US" sz="825" b="1" dirty="0"/>
              <a:t>Audience:</a:t>
            </a:r>
            <a:r>
              <a:rPr lang="en-US" sz="825" dirty="0"/>
              <a:t>	State and local educators; vendors</a:t>
            </a:r>
          </a:p>
          <a:p>
            <a:pPr marL="515541" lvl="1" indent="-515541">
              <a:spcAft>
                <a:spcPts val="450"/>
              </a:spcAft>
            </a:pPr>
            <a:r>
              <a:rPr lang="en-US" sz="825" b="1" dirty="0"/>
              <a:t>Format: 	</a:t>
            </a:r>
            <a:r>
              <a:rPr lang="en-US" sz="825" dirty="0"/>
              <a:t>Digital workbook</a:t>
            </a:r>
          </a:p>
        </p:txBody>
      </p:sp>
      <p:sp>
        <p:nvSpPr>
          <p:cNvPr id="48" name="Rectangle: Rounded Corners 47">
            <a:extLst>
              <a:ext uri="{FF2B5EF4-FFF2-40B4-BE49-F238E27FC236}">
                <a16:creationId xmlns:a16="http://schemas.microsoft.com/office/drawing/2014/main" id="{7DE55928-72D6-4368-8FCC-88F8F5EE824C}"/>
              </a:ext>
            </a:extLst>
          </p:cNvPr>
          <p:cNvSpPr/>
          <p:nvPr/>
        </p:nvSpPr>
        <p:spPr>
          <a:xfrm>
            <a:off x="4631111" y="4547070"/>
            <a:ext cx="1955254" cy="1577737"/>
          </a:xfrm>
          <a:prstGeom prst="roundRect">
            <a:avLst/>
          </a:prstGeom>
          <a:solidFill>
            <a:srgbClr val="B7D1E7"/>
          </a:solidFill>
        </p:spPr>
        <p:txBody>
          <a:bodyPr wrap="square" lIns="68580" tIns="0" rtlCol="0">
            <a:spAutoFit/>
          </a:bodyPr>
          <a:lstStyle/>
          <a:p>
            <a:pPr marL="0" lvl="1" algn="ctr">
              <a:spcAft>
                <a:spcPts val="450"/>
              </a:spcAft>
            </a:pPr>
            <a:r>
              <a:rPr lang="en-US" sz="825" b="1" dirty="0"/>
              <a:t>Self-Evaluation Protocols</a:t>
            </a:r>
          </a:p>
          <a:p>
            <a:pPr marL="515541" lvl="1" indent="-515541">
              <a:spcAft>
                <a:spcPts val="450"/>
              </a:spcAft>
            </a:pPr>
            <a:r>
              <a:rPr lang="en-US" sz="825" b="1" dirty="0"/>
              <a:t>Purpose: 	</a:t>
            </a:r>
            <a:r>
              <a:rPr lang="en-US" sz="825" dirty="0"/>
              <a:t>To support educators in evaluating the quality of the assessments in their assessment systems</a:t>
            </a:r>
          </a:p>
          <a:p>
            <a:pPr marL="515541" lvl="1" indent="-515541">
              <a:spcAft>
                <a:spcPts val="450"/>
              </a:spcAft>
            </a:pPr>
            <a:r>
              <a:rPr lang="en-US" sz="825" b="1" dirty="0"/>
              <a:t>Audience:</a:t>
            </a:r>
            <a:r>
              <a:rPr lang="en-US" sz="825" dirty="0"/>
              <a:t>	State and local educators; vendors</a:t>
            </a:r>
          </a:p>
          <a:p>
            <a:pPr marL="515541" lvl="1" indent="-515541">
              <a:spcAft>
                <a:spcPts val="450"/>
              </a:spcAft>
            </a:pPr>
            <a:r>
              <a:rPr lang="en-US" sz="825" b="1" dirty="0"/>
              <a:t>Format: 	</a:t>
            </a:r>
            <a:r>
              <a:rPr lang="en-US" sz="825" dirty="0"/>
              <a:t>Protocol</a:t>
            </a:r>
          </a:p>
          <a:p>
            <a:pPr marL="515541" lvl="1" indent="-515541">
              <a:spcAft>
                <a:spcPts val="450"/>
              </a:spcAft>
            </a:pPr>
            <a:endParaRPr lang="en-US" sz="700" dirty="0"/>
          </a:p>
        </p:txBody>
      </p:sp>
      <p:sp>
        <p:nvSpPr>
          <p:cNvPr id="49" name="Text Box 2">
            <a:extLst>
              <a:ext uri="{FF2B5EF4-FFF2-40B4-BE49-F238E27FC236}">
                <a16:creationId xmlns:a16="http://schemas.microsoft.com/office/drawing/2014/main" id="{A0F261BE-47DD-404B-8712-6FEE2D577A59}"/>
              </a:ext>
            </a:extLst>
          </p:cNvPr>
          <p:cNvSpPr txBox="1">
            <a:spLocks noChangeArrowheads="1"/>
          </p:cNvSpPr>
          <p:nvPr/>
        </p:nvSpPr>
        <p:spPr bwMode="auto">
          <a:xfrm>
            <a:off x="3753256" y="4893031"/>
            <a:ext cx="754380" cy="1097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0">
              <a:defRPr sz="900" b="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675" dirty="0"/>
              <a:t>Stakeholders collaborate to effectively coordinate alignment of</a:t>
            </a:r>
            <a:br>
              <a:rPr lang="en-US" altLang="en-US" sz="675" dirty="0"/>
            </a:br>
            <a:r>
              <a:rPr lang="en-US" altLang="en-US" sz="675" dirty="0"/>
              <a:t>C-I-A systems</a:t>
            </a:r>
          </a:p>
        </p:txBody>
      </p:sp>
      <p:sp>
        <p:nvSpPr>
          <p:cNvPr id="50" name="Text Box 11">
            <a:extLst>
              <a:ext uri="{FF2B5EF4-FFF2-40B4-BE49-F238E27FC236}">
                <a16:creationId xmlns:a16="http://schemas.microsoft.com/office/drawing/2014/main" id="{C2DCA4A5-FCDE-4445-B3D0-68773D60E37F}"/>
              </a:ext>
            </a:extLst>
          </p:cNvPr>
          <p:cNvSpPr txBox="1">
            <a:spLocks noChangeArrowheads="1"/>
          </p:cNvSpPr>
          <p:nvPr/>
        </p:nvSpPr>
        <p:spPr bwMode="auto">
          <a:xfrm>
            <a:off x="342831" y="4889972"/>
            <a:ext cx="806629" cy="1097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489075" indent="-1489075">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r>
              <a:rPr lang="en-US" altLang="en-US" sz="675" b="0" dirty="0"/>
              <a:t>Assessment systems are developed such that they can inform improvements to curriculum and instruction</a:t>
            </a:r>
          </a:p>
        </p:txBody>
      </p:sp>
      <p:sp>
        <p:nvSpPr>
          <p:cNvPr id="51" name="Text Box 3">
            <a:extLst>
              <a:ext uri="{FF2B5EF4-FFF2-40B4-BE49-F238E27FC236}">
                <a16:creationId xmlns:a16="http://schemas.microsoft.com/office/drawing/2014/main" id="{46503863-7A88-488D-A017-C743397CAB57}"/>
              </a:ext>
            </a:extLst>
          </p:cNvPr>
          <p:cNvSpPr txBox="1">
            <a:spLocks noChangeArrowheads="1"/>
          </p:cNvSpPr>
          <p:nvPr/>
        </p:nvSpPr>
        <p:spPr bwMode="auto">
          <a:xfrm>
            <a:off x="1224716" y="4889972"/>
            <a:ext cx="754380" cy="1097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0">
              <a:defRPr sz="900" b="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675" dirty="0"/>
              <a:t>Assessments are equitable, accessible, and culturally relevant for widest range of students</a:t>
            </a:r>
          </a:p>
        </p:txBody>
      </p:sp>
      <p:sp>
        <p:nvSpPr>
          <p:cNvPr id="52" name="Text Box 4">
            <a:extLst>
              <a:ext uri="{FF2B5EF4-FFF2-40B4-BE49-F238E27FC236}">
                <a16:creationId xmlns:a16="http://schemas.microsoft.com/office/drawing/2014/main" id="{47B9DF3C-80EA-44EC-A310-A94CF6AF659A}"/>
              </a:ext>
            </a:extLst>
          </p:cNvPr>
          <p:cNvSpPr txBox="1">
            <a:spLocks noChangeArrowheads="1"/>
          </p:cNvSpPr>
          <p:nvPr/>
        </p:nvSpPr>
        <p:spPr bwMode="auto">
          <a:xfrm>
            <a:off x="2883986" y="4889972"/>
            <a:ext cx="795281" cy="1097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0">
              <a:defRPr sz="900" b="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675" dirty="0"/>
              <a:t>State assessments connect coherently to local C-I-A in a way that provides comprehensive coverage of the standards</a:t>
            </a:r>
          </a:p>
        </p:txBody>
      </p:sp>
      <p:sp>
        <p:nvSpPr>
          <p:cNvPr id="53" name="Text Box 17">
            <a:extLst>
              <a:ext uri="{FF2B5EF4-FFF2-40B4-BE49-F238E27FC236}">
                <a16:creationId xmlns:a16="http://schemas.microsoft.com/office/drawing/2014/main" id="{22F98BE9-B42C-425B-8026-A886C56E8AD8}"/>
              </a:ext>
            </a:extLst>
          </p:cNvPr>
          <p:cNvSpPr txBox="1">
            <a:spLocks noChangeArrowheads="1"/>
          </p:cNvSpPr>
          <p:nvPr/>
        </p:nvSpPr>
        <p:spPr bwMode="auto">
          <a:xfrm>
            <a:off x="2054352" y="4889972"/>
            <a:ext cx="754380" cy="1097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0">
              <a:defRPr sz="900" b="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675" dirty="0"/>
              <a:t>Educators use student performance data appropriately to monitor progress toward CCR and to inform teaching</a:t>
            </a:r>
          </a:p>
        </p:txBody>
      </p:sp>
      <p:sp>
        <p:nvSpPr>
          <p:cNvPr id="54" name="Rectangle 53">
            <a:extLst>
              <a:ext uri="{FF2B5EF4-FFF2-40B4-BE49-F238E27FC236}">
                <a16:creationId xmlns:a16="http://schemas.microsoft.com/office/drawing/2014/main" id="{0B21C1D1-2C28-4268-A5CA-457E7AA58877}"/>
              </a:ext>
            </a:extLst>
          </p:cNvPr>
          <p:cNvSpPr/>
          <p:nvPr/>
        </p:nvSpPr>
        <p:spPr>
          <a:xfrm>
            <a:off x="6508283" y="5232872"/>
            <a:ext cx="304619" cy="68580"/>
          </a:xfrm>
          <a:prstGeom prst="rect">
            <a:avLst/>
          </a:prstGeom>
          <a:solidFill>
            <a:srgbClr val="B7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8FAADC"/>
              </a:solidFill>
            </a:endParaRPr>
          </a:p>
        </p:txBody>
      </p:sp>
      <p:sp>
        <p:nvSpPr>
          <p:cNvPr id="57" name="TextBox 56">
            <a:extLst>
              <a:ext uri="{FF2B5EF4-FFF2-40B4-BE49-F238E27FC236}">
                <a16:creationId xmlns:a16="http://schemas.microsoft.com/office/drawing/2014/main" id="{3B5365A0-57BA-4C70-BB00-EC2217A93E66}"/>
              </a:ext>
            </a:extLst>
          </p:cNvPr>
          <p:cNvSpPr txBox="1"/>
          <p:nvPr/>
        </p:nvSpPr>
        <p:spPr>
          <a:xfrm>
            <a:off x="393775" y="4707020"/>
            <a:ext cx="2848852" cy="230832"/>
          </a:xfrm>
          <a:prstGeom prst="rect">
            <a:avLst/>
          </a:prstGeom>
          <a:noFill/>
        </p:spPr>
        <p:txBody>
          <a:bodyPr wrap="square" rtlCol="0">
            <a:spAutoFit/>
          </a:bodyPr>
          <a:lstStyle/>
          <a:p>
            <a:r>
              <a:rPr lang="en-US" sz="900" b="1" dirty="0"/>
              <a:t>Theory of Action Principles</a:t>
            </a:r>
          </a:p>
        </p:txBody>
      </p:sp>
      <p:sp>
        <p:nvSpPr>
          <p:cNvPr id="59" name="TextBox 58">
            <a:extLst>
              <a:ext uri="{FF2B5EF4-FFF2-40B4-BE49-F238E27FC236}">
                <a16:creationId xmlns:a16="http://schemas.microsoft.com/office/drawing/2014/main" id="{F4101E84-B9AD-4C84-92D1-20ABC99729E0}"/>
              </a:ext>
            </a:extLst>
          </p:cNvPr>
          <p:cNvSpPr txBox="1"/>
          <p:nvPr/>
        </p:nvSpPr>
        <p:spPr>
          <a:xfrm>
            <a:off x="4555754" y="4361891"/>
            <a:ext cx="1468208" cy="230832"/>
          </a:xfrm>
          <a:prstGeom prst="rect">
            <a:avLst/>
          </a:prstGeom>
          <a:noFill/>
        </p:spPr>
        <p:txBody>
          <a:bodyPr wrap="square" rtlCol="0">
            <a:spAutoFit/>
          </a:bodyPr>
          <a:lstStyle/>
          <a:p>
            <a:r>
              <a:rPr lang="en-US" sz="900" b="1" dirty="0"/>
              <a:t>Assessment Fundamentals</a:t>
            </a:r>
          </a:p>
        </p:txBody>
      </p:sp>
      <p:sp>
        <p:nvSpPr>
          <p:cNvPr id="43" name="Rectangle 42">
            <a:extLst>
              <a:ext uri="{FF2B5EF4-FFF2-40B4-BE49-F238E27FC236}">
                <a16:creationId xmlns:a16="http://schemas.microsoft.com/office/drawing/2014/main" id="{56046D6F-F61D-430E-BDF3-1B55E622C54A}"/>
              </a:ext>
            </a:extLst>
          </p:cNvPr>
          <p:cNvSpPr/>
          <p:nvPr/>
        </p:nvSpPr>
        <p:spPr>
          <a:xfrm>
            <a:off x="1595766" y="2563425"/>
            <a:ext cx="787395" cy="329001"/>
          </a:xfrm>
          <a:prstGeom prst="rect">
            <a:avLst/>
          </a:prstGeom>
        </p:spPr>
        <p:txBody>
          <a:bodyPr wrap="none">
            <a:spAutoFit/>
          </a:bodyPr>
          <a:lstStyle/>
          <a:p>
            <a:r>
              <a:rPr lang="en-US" altLang="en-US" sz="1538" b="1" dirty="0"/>
              <a:t>SCILLSS</a:t>
            </a:r>
          </a:p>
        </p:txBody>
      </p:sp>
      <p:sp>
        <p:nvSpPr>
          <p:cNvPr id="68" name="Rectangle 1">
            <a:extLst>
              <a:ext uri="{FF2B5EF4-FFF2-40B4-BE49-F238E27FC236}">
                <a16:creationId xmlns:a16="http://schemas.microsoft.com/office/drawing/2014/main" id="{F1C4E28D-FC07-48A6-955A-5FB56741C12C}"/>
              </a:ext>
            </a:extLst>
          </p:cNvPr>
          <p:cNvSpPr>
            <a:spLocks noChangeArrowheads="1"/>
          </p:cNvSpPr>
          <p:nvPr/>
        </p:nvSpPr>
        <p:spPr bwMode="auto">
          <a:xfrm>
            <a:off x="5105724" y="1344746"/>
            <a:ext cx="3532544" cy="575131"/>
          </a:xfrm>
          <a:prstGeom prst="rect">
            <a:avLst/>
          </a:prstGeom>
          <a:noFill/>
          <a:ln w="12700">
            <a:noFill/>
            <a:miter lim="800000"/>
            <a:headEnd/>
            <a:tailEnd/>
          </a:ln>
        </p:spPr>
        <p:txBody>
          <a:bodyPr vert="horz" wrap="square" lIns="68580" tIns="0" rIns="68580" bIns="34290" numCol="1" anchor="t" anchorCtr="0" compatLnSpc="1">
            <a:prstTxWarp prst="textNoShape">
              <a:avLst/>
            </a:prstTxWarp>
          </a:bodyPr>
          <a:lstStyle/>
          <a:p>
            <a:pPr algn="just" eaLnBrk="0" fontAlgn="base" hangingPunct="0">
              <a:spcAft>
                <a:spcPct val="0"/>
              </a:spcAft>
            </a:pPr>
            <a:r>
              <a:rPr lang="en-US" altLang="en-US" sz="900" b="1" dirty="0"/>
              <a:t>SCILLSS Goal 2, Support Implementation of Principled-Design: </a:t>
            </a:r>
            <a:r>
              <a:rPr lang="en-US" altLang="en-US" sz="900" dirty="0"/>
              <a:t>Strengthen the knowledge base and experience among stakeholders in using principled-design approaches to create and evaluate quality science assessments that generate meaningful and useful scores</a:t>
            </a:r>
          </a:p>
        </p:txBody>
      </p:sp>
      <p:sp>
        <p:nvSpPr>
          <p:cNvPr id="69" name="Rectangle 5">
            <a:extLst>
              <a:ext uri="{FF2B5EF4-FFF2-40B4-BE49-F238E27FC236}">
                <a16:creationId xmlns:a16="http://schemas.microsoft.com/office/drawing/2014/main" id="{92B69FDB-E397-4766-8FE9-2DB36D9C4CDB}"/>
              </a:ext>
            </a:extLst>
          </p:cNvPr>
          <p:cNvSpPr>
            <a:spLocks noChangeArrowheads="1"/>
          </p:cNvSpPr>
          <p:nvPr/>
        </p:nvSpPr>
        <p:spPr bwMode="auto">
          <a:xfrm>
            <a:off x="1802148" y="1344746"/>
            <a:ext cx="3096537" cy="575131"/>
          </a:xfrm>
          <a:prstGeom prst="rect">
            <a:avLst/>
          </a:prstGeom>
          <a:noFill/>
          <a:ln w="12700">
            <a:noFill/>
            <a:miter lim="800000"/>
            <a:headEnd/>
            <a:tailEnd/>
          </a:ln>
        </p:spPr>
        <p:txBody>
          <a:bodyPr vert="horz" wrap="square" lIns="68580" tIns="0" rIns="68580" bIns="34290" numCol="1" anchor="t" anchorCtr="0" compatLnSpc="1">
            <a:prstTxWarp prst="textNoShape">
              <a:avLst/>
            </a:prstTxWarp>
          </a:bodyPr>
          <a:lstStyle/>
          <a:p>
            <a:pPr algn="just" defTabSz="685800" eaLnBrk="0" fontAlgn="base" hangingPunct="0">
              <a:spcAft>
                <a:spcPct val="0"/>
              </a:spcAft>
            </a:pPr>
            <a:r>
              <a:rPr lang="en-US" altLang="en-US" sz="900" b="1" dirty="0"/>
              <a:t>SCILLSS Goal 1, Coherence: </a:t>
            </a:r>
            <a:r>
              <a:rPr lang="en-US" altLang="en-US" sz="900" dirty="0"/>
              <a:t>Establish a means for states to strengthen the meaning of statewide science assessment results and to connect those results with local science curriculum, instruction, and assessment</a:t>
            </a:r>
          </a:p>
        </p:txBody>
      </p:sp>
      <p:sp>
        <p:nvSpPr>
          <p:cNvPr id="60" name="Rectangle 59">
            <a:extLst>
              <a:ext uri="{FF2B5EF4-FFF2-40B4-BE49-F238E27FC236}">
                <a16:creationId xmlns:a16="http://schemas.microsoft.com/office/drawing/2014/main" id="{0C30CD65-3C54-452C-8300-2E38A4514487}"/>
              </a:ext>
            </a:extLst>
          </p:cNvPr>
          <p:cNvSpPr/>
          <p:nvPr/>
        </p:nvSpPr>
        <p:spPr>
          <a:xfrm>
            <a:off x="1591101" y="2713048"/>
            <a:ext cx="796308" cy="276999"/>
          </a:xfrm>
          <a:prstGeom prst="rect">
            <a:avLst/>
          </a:prstGeom>
        </p:spPr>
        <p:txBody>
          <a:bodyPr wrap="none">
            <a:spAutoFit/>
          </a:bodyPr>
          <a:lstStyle/>
          <a:p>
            <a:r>
              <a:rPr lang="en-US" sz="1200" b="1" dirty="0"/>
              <a:t>resources</a:t>
            </a:r>
            <a:endParaRPr lang="en-US" sz="1350" dirty="0"/>
          </a:p>
        </p:txBody>
      </p:sp>
      <p:sp>
        <p:nvSpPr>
          <p:cNvPr id="4" name="Title 3">
            <a:extLst>
              <a:ext uri="{FF2B5EF4-FFF2-40B4-BE49-F238E27FC236}">
                <a16:creationId xmlns:a16="http://schemas.microsoft.com/office/drawing/2014/main" id="{1EF5940C-11E9-4A6A-892F-6AD7B7E18A09}"/>
              </a:ext>
            </a:extLst>
          </p:cNvPr>
          <p:cNvSpPr>
            <a:spLocks noGrp="1"/>
          </p:cNvSpPr>
          <p:nvPr>
            <p:ph type="title"/>
          </p:nvPr>
        </p:nvSpPr>
        <p:spPr/>
        <p:txBody>
          <a:bodyPr>
            <a:normAutofit/>
          </a:bodyPr>
          <a:lstStyle/>
          <a:p>
            <a:r>
              <a:rPr lang="en-US" sz="3600" dirty="0"/>
              <a:t>SCILLSS Resources and Student Learning</a:t>
            </a:r>
          </a:p>
        </p:txBody>
      </p:sp>
    </p:spTree>
    <p:extLst>
      <p:ext uri="{BB962C8B-B14F-4D97-AF65-F5344CB8AC3E}">
        <p14:creationId xmlns:p14="http://schemas.microsoft.com/office/powerpoint/2010/main" val="367507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522288" y="2179643"/>
            <a:ext cx="7886700" cy="2852737"/>
          </a:xfrm>
        </p:spPr>
        <p:txBody>
          <a:bodyPr>
            <a:normAutofit/>
          </a:bodyPr>
          <a:lstStyle/>
          <a:p>
            <a:r>
              <a:rPr lang="en-US" sz="3200" dirty="0"/>
              <a:t>Assessment Literacy and Validity Evidence</a:t>
            </a:r>
            <a:endParaRPr lang="en-US" sz="3200" b="1" dirty="0">
              <a:solidFill>
                <a:srgbClr val="0070C0"/>
              </a:solidFill>
              <a:effectLst>
                <a:outerShdw blurRad="38100" dist="38100" dir="2700000" algn="tl">
                  <a:srgbClr val="000000">
                    <a:alpha val="43137"/>
                  </a:srgbClr>
                </a:outerShdw>
              </a:effectLst>
            </a:endParaRPr>
          </a:p>
        </p:txBody>
      </p:sp>
      <p:sp>
        <p:nvSpPr>
          <p:cNvPr id="3" name="Subtitle 4">
            <a:extLst>
              <a:ext uri="{FF2B5EF4-FFF2-40B4-BE49-F238E27FC236}">
                <a16:creationId xmlns:a16="http://schemas.microsoft.com/office/drawing/2014/main" id="{4EF76289-6A36-43E4-B8BF-FEB7291B41A6}"/>
              </a:ext>
            </a:extLst>
          </p:cNvPr>
          <p:cNvSpPr>
            <a:spLocks noGrp="1"/>
          </p:cNvSpPr>
          <p:nvPr>
            <p:ph type="body" idx="1"/>
          </p:nvPr>
        </p:nvSpPr>
        <p:spPr>
          <a:xfrm>
            <a:off x="522288" y="5171855"/>
            <a:ext cx="7886700" cy="1296678"/>
          </a:xfrm>
        </p:spPr>
        <p:txBody>
          <a:bodyPr>
            <a:normAutofit/>
          </a:bodyPr>
          <a:lstStyle/>
          <a:p>
            <a:pPr>
              <a:lnSpc>
                <a:spcPct val="100000"/>
              </a:lnSpc>
              <a:spcBef>
                <a:spcPts val="0"/>
              </a:spcBef>
              <a:spcAft>
                <a:spcPts val="600"/>
              </a:spcAft>
            </a:pPr>
            <a:r>
              <a:rPr lang="en-US" b="1" i="1" dirty="0"/>
              <a:t>Purpose and Use of Assessment Scores</a:t>
            </a:r>
          </a:p>
          <a:p>
            <a:pPr>
              <a:lnSpc>
                <a:spcPct val="100000"/>
              </a:lnSpc>
              <a:spcBef>
                <a:spcPts val="0"/>
              </a:spcBef>
              <a:spcAft>
                <a:spcPts val="600"/>
              </a:spcAft>
            </a:pPr>
            <a:r>
              <a:rPr lang="en-US" b="1" i="1" dirty="0"/>
              <a:t>The Life Cycle of a Test</a:t>
            </a:r>
          </a:p>
          <a:p>
            <a:pPr>
              <a:lnSpc>
                <a:spcPct val="100000"/>
              </a:lnSpc>
              <a:spcBef>
                <a:spcPts val="0"/>
              </a:spcBef>
              <a:spcAft>
                <a:spcPts val="600"/>
              </a:spcAft>
            </a:pPr>
            <a:r>
              <a:rPr lang="en-US" b="1" i="1" dirty="0"/>
              <a:t>Four Fundamental Validity Questions</a:t>
            </a:r>
          </a:p>
        </p:txBody>
      </p:sp>
    </p:spTree>
    <p:extLst>
      <p:ext uri="{BB962C8B-B14F-4D97-AF65-F5344CB8AC3E}">
        <p14:creationId xmlns:p14="http://schemas.microsoft.com/office/powerpoint/2010/main" val="137744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DF1B-6BC8-40E2-90B8-1C8159512BDA}"/>
              </a:ext>
            </a:extLst>
          </p:cNvPr>
          <p:cNvSpPr>
            <a:spLocks noGrp="1"/>
          </p:cNvSpPr>
          <p:nvPr>
            <p:ph type="title"/>
          </p:nvPr>
        </p:nvSpPr>
        <p:spPr/>
        <p:txBody>
          <a:bodyPr/>
          <a:lstStyle/>
          <a:p>
            <a:r>
              <a:rPr lang="en-US" b="1" dirty="0"/>
              <a:t>Assessment Literacy</a:t>
            </a:r>
          </a:p>
        </p:txBody>
      </p:sp>
      <p:sp>
        <p:nvSpPr>
          <p:cNvPr id="3" name="Content Placeholder 2">
            <a:extLst>
              <a:ext uri="{FF2B5EF4-FFF2-40B4-BE49-F238E27FC236}">
                <a16:creationId xmlns:a16="http://schemas.microsoft.com/office/drawing/2014/main" id="{59E2974E-A015-47A3-9DC9-F625D188B740}"/>
              </a:ext>
            </a:extLst>
          </p:cNvPr>
          <p:cNvSpPr>
            <a:spLocks noGrp="1"/>
          </p:cNvSpPr>
          <p:nvPr>
            <p:ph idx="1"/>
          </p:nvPr>
        </p:nvSpPr>
        <p:spPr>
          <a:xfrm>
            <a:off x="457200" y="1417320"/>
            <a:ext cx="8229600" cy="5110480"/>
          </a:xfrm>
        </p:spPr>
        <p:txBody>
          <a:bodyPr>
            <a:normAutofit/>
          </a:bodyPr>
          <a:lstStyle/>
          <a:p>
            <a:pPr marL="457200" indent="-457200">
              <a:lnSpc>
                <a:spcPct val="110000"/>
              </a:lnSpc>
              <a:spcBef>
                <a:spcPts val="0"/>
              </a:spcBef>
              <a:spcAft>
                <a:spcPts val="600"/>
              </a:spcAft>
            </a:pPr>
            <a:r>
              <a:rPr lang="en-US" sz="2400" dirty="0"/>
              <a:t>Being assessment literate means that one understands key principles about how tests are designed, developed, administered, scored, analyzed, and reported upon in ways that yield meaningful and useful scores.</a:t>
            </a:r>
          </a:p>
          <a:p>
            <a:pPr marL="457200" indent="-457200">
              <a:lnSpc>
                <a:spcPct val="110000"/>
              </a:lnSpc>
              <a:spcBef>
                <a:spcPts val="0"/>
              </a:spcBef>
              <a:spcAft>
                <a:spcPts val="600"/>
              </a:spcAft>
            </a:pPr>
            <a:r>
              <a:rPr lang="en-US" sz="2400" dirty="0"/>
              <a:t>An assessment literate person can accurately interpret assessment scores and use them appropriately for making decisions.</a:t>
            </a:r>
          </a:p>
        </p:txBody>
      </p:sp>
    </p:spTree>
    <p:extLst>
      <p:ext uri="{BB962C8B-B14F-4D97-AF65-F5344CB8AC3E}">
        <p14:creationId xmlns:p14="http://schemas.microsoft.com/office/powerpoint/2010/main" val="2668368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915A74-62EB-4B01-9958-10E0F8110083}"/>
              </a:ext>
            </a:extLst>
          </p:cNvPr>
          <p:cNvSpPr>
            <a:spLocks noGrp="1"/>
          </p:cNvSpPr>
          <p:nvPr>
            <p:ph type="title"/>
          </p:nvPr>
        </p:nvSpPr>
        <p:spPr/>
        <p:txBody>
          <a:bodyPr/>
          <a:lstStyle/>
          <a:p>
            <a:r>
              <a:rPr lang="en-US" b="1" dirty="0"/>
              <a:t>Why use tests?</a:t>
            </a:r>
          </a:p>
        </p:txBody>
      </p:sp>
      <p:sp>
        <p:nvSpPr>
          <p:cNvPr id="3" name="Content Placeholder 2">
            <a:extLst>
              <a:ext uri="{FF2B5EF4-FFF2-40B4-BE49-F238E27FC236}">
                <a16:creationId xmlns:a16="http://schemas.microsoft.com/office/drawing/2014/main" id="{942B5F60-3F2D-4505-BCEC-7FB153824409}"/>
              </a:ext>
            </a:extLst>
          </p:cNvPr>
          <p:cNvSpPr>
            <a:spLocks noGrp="1"/>
          </p:cNvSpPr>
          <p:nvPr>
            <p:ph idx="1"/>
          </p:nvPr>
        </p:nvSpPr>
        <p:spPr>
          <a:xfrm>
            <a:off x="457200" y="1417320"/>
            <a:ext cx="8229600" cy="4784118"/>
          </a:xfrm>
        </p:spPr>
        <p:txBody>
          <a:bodyPr>
            <a:normAutofit/>
          </a:bodyPr>
          <a:lstStyle/>
          <a:p>
            <a:pPr marL="457200" indent="-457200">
              <a:lnSpc>
                <a:spcPct val="100000"/>
              </a:lnSpc>
              <a:spcBef>
                <a:spcPts val="600"/>
              </a:spcBef>
              <a:buFont typeface="Arial" panose="020B0604020202020204" pitchFamily="34" charset="0"/>
              <a:buChar char="•"/>
            </a:pPr>
            <a:r>
              <a:rPr lang="en-US" sz="3200" dirty="0"/>
              <a:t>Every test must have a purpose: what are the scores to be used for?</a:t>
            </a:r>
          </a:p>
          <a:p>
            <a:pPr marL="457200" indent="-457200">
              <a:lnSpc>
                <a:spcPct val="100000"/>
              </a:lnSpc>
              <a:spcBef>
                <a:spcPts val="600"/>
              </a:spcBef>
              <a:buFont typeface="Arial" panose="020B0604020202020204" pitchFamily="34" charset="0"/>
              <a:buChar char="•"/>
            </a:pPr>
            <a:r>
              <a:rPr lang="en-US" sz="3200" dirty="0"/>
              <a:t>Each use is associated with stakes.</a:t>
            </a:r>
          </a:p>
          <a:p>
            <a:pPr marL="457200" indent="-457200">
              <a:lnSpc>
                <a:spcPct val="100000"/>
              </a:lnSpc>
              <a:spcBef>
                <a:spcPts val="600"/>
              </a:spcBef>
              <a:buFont typeface="Arial" panose="020B0604020202020204" pitchFamily="34" charset="0"/>
              <a:buChar char="•"/>
            </a:pPr>
            <a:r>
              <a:rPr lang="en-US" sz="3200" dirty="0"/>
              <a:t>All tests should have validity evidence to support score meaning.</a:t>
            </a:r>
          </a:p>
          <a:p>
            <a:pPr marL="457200" indent="-457200">
              <a:lnSpc>
                <a:spcPct val="100000"/>
              </a:lnSpc>
              <a:spcBef>
                <a:spcPts val="600"/>
              </a:spcBef>
              <a:buFont typeface="Arial" panose="020B0604020202020204" pitchFamily="34" charset="0"/>
              <a:buChar char="•"/>
            </a:pPr>
            <a:r>
              <a:rPr lang="en-US" sz="3200" dirty="0"/>
              <a:t>The higher the stakes, the more critical validity evidence becomes.</a:t>
            </a:r>
          </a:p>
          <a:p>
            <a:endParaRPr lang="en-US" sz="4000" dirty="0"/>
          </a:p>
        </p:txBody>
      </p:sp>
    </p:spTree>
    <p:extLst>
      <p:ext uri="{BB962C8B-B14F-4D97-AF65-F5344CB8AC3E}">
        <p14:creationId xmlns:p14="http://schemas.microsoft.com/office/powerpoint/2010/main" val="6505233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66791&quot;&gt;&lt;object type=&quot;3&quot; unique_id=&quot;66837&quot;&gt;&lt;property id=&quot;20148&quot; value=&quot;5&quot;/&gt;&lt;property id=&quot;20300&quot; value=&quot;Slide 4 - &amp;quot;About SCILLSS&amp;quot;&quot;/&gt;&lt;property id=&quot;20307&quot; value=&quot;302&quot;/&gt;&lt;/object&gt;&lt;object type=&quot;3&quot; unique_id=&quot;66838&quot;&gt;&lt;property id=&quot;20148&quot; value=&quot;5&quot;/&gt;&lt;property id=&quot;20300&quot; value=&quot;Slide 6 - &amp;quot;SCILLSS Project Goals&amp;quot;&quot;/&gt;&lt;property id=&quot;20307&quot; value=&quot;303&quot;/&gt;&lt;/object&gt;&lt;object type=&quot;3&quot; unique_id=&quot;66840&quot;&gt;&lt;property id=&quot;20148&quot; value=&quot;5&quot;/&gt;&lt;property id=&quot;20300&quot; value=&quot;Slide 5 - &amp;quot;SCILLSS Partner States, Organizations,  and Staff&amp;quot;&quot;/&gt;&lt;property id=&quot;20307&quot; value=&quot;305&quot;/&gt;&lt;/object&gt;&lt;object type=&quot;3&quot; unique_id=&quot;66863&quot;&gt;&lt;property id=&quot;20148&quot; value=&quot;5&quot;/&gt;&lt;property id=&quot;20300&quot; value=&quot;Slide 41 - &amp;quot;Self-evaluation Protocols Purposes&amp;quot;&quot;/&gt;&lt;property id=&quot;20307&quot; value=&quot;328&quot;/&gt;&lt;/object&gt;&lt;object type=&quot;3&quot; unique_id=&quot;66865&quot;&gt;&lt;property id=&quot;20148&quot; value=&quot;5&quot;/&gt;&lt;property id=&quot;20300&quot; value=&quot;Slide 43 - &amp;quot;Self-evaluation Protocols&amp;quot;&quot;/&gt;&lt;property id=&quot;20307&quot; value=&quot;330&quot;/&gt;&lt;/object&gt;&lt;object type=&quot;3&quot; unique_id=&quot;66866&quot;&gt;&lt;property id=&quot;20148&quot; value=&quot;5&quot;/&gt;&lt;property id=&quot;20300&quot; value=&quot;Slide 44 - &amp;quot;Self-evaluation Protocol Structure&amp;quot;&quot;/&gt;&lt;property id=&quot;20307&quot; value=&quot;331&quot;/&gt;&lt;/object&gt;&lt;object type=&quot;3&quot; unique_id=&quot;66872&quot;&gt;&lt;property id=&quot;20148&quot; value=&quot;5&quot;/&gt;&lt;property id=&quot;20300&quot; value=&quot;Slide 50 - &amp;quot;Digital Workbook Purpose&amp;quot;&quot;/&gt;&lt;property id=&quot;20307&quot; value=&quot;337&quot;/&gt;&lt;/object&gt;&lt;object type=&quot;3&quot; unique_id=&quot;66873&quot;&gt;&lt;property id=&quot;20148&quot; value=&quot;5&quot;/&gt;&lt;property id=&quot;20300&quot; value=&quot;Slide 10 - &amp;quot;Assessment Literacy&amp;quot;&quot;/&gt;&lt;property id=&quot;20307&quot; value=&quot;338&quot;/&gt;&lt;/object&gt;&lt;object type=&quot;3&quot; unique_id=&quot;66874&quot;&gt;&lt;property id=&quot;20148&quot; value=&quot;5&quot;/&gt;&lt;property id=&quot;20300&quot; value=&quot;Slide 51 - &amp;quot;Digital Workbook Audience&amp;quot;&quot;/&gt;&lt;property id=&quot;20307&quot; value=&quot;339&quot;/&gt;&lt;/object&gt;&lt;object type=&quot;3&quot; unique_id=&quot;66878&quot;&gt;&lt;property id=&quot;20148&quot; value=&quot;5&quot;/&gt;&lt;property id=&quot;20300&quot; value=&quot;Slide 52 - &amp;quot;Digital Workbook Series Overview&amp;quot;&quot;/&gt;&lt;property id=&quot;20307&quot; value=&quot;343&quot;/&gt;&lt;/object&gt;&lt;object type=&quot;3&quot; unique_id=&quot;66889&quot;&gt;&lt;property id=&quot;20148&quot; value=&quot;5&quot;/&gt;&lt;property id=&quot;20300&quot; value=&quot;Slide 53 - &amp;quot;Accessing the Digital Workbook &amp;quot;&quot;/&gt;&lt;property id=&quot;20307&quot; value=&quot;354&quot;/&gt;&lt;/object&gt;&lt;object type=&quot;3&quot; unique_id=&quot;67187&quot;&gt;&lt;property id=&quot;20148&quot; value=&quot;5&quot;/&gt;&lt;property id=&quot;20300&quot; value=&quot;Slide 1&quot;/&gt;&lt;property id=&quot;20307&quot; value=&quot;453&quot;/&gt;&lt;/object&gt;&lt;object type=&quot;3&quot; unique_id=&quot;67188&quot;&gt;&lt;property id=&quot;20148&quot; value=&quot;5&quot;/&gt;&lt;property id=&quot;20300&quot; value=&quot;Slide 40 - &amp;quot;Overview of the Local and State Self-Evaluation Protocols&amp;quot;&quot;/&gt;&lt;property id=&quot;20307&quot; value=&quot;454&quot;/&gt;&lt;/object&gt;&lt;object type=&quot;3&quot; unique_id=&quot;67190&quot;&gt;&lt;property id=&quot;20148&quot; value=&quot;5&quot;/&gt;&lt;property id=&quot;20300&quot; value=&quot;Slide 49 - &amp;quot;Overview of the Digital Workbook on Educational Assessment Design and Evaluation &amp;quot;&quot;/&gt;&lt;property id=&quot;20307&quot; value=&quot;455&quot;/&gt;&lt;/object&gt;&lt;object type=&quot;3&quot; unique_id=&quot;67192&quot;&gt;&lt;property id=&quot;20148&quot; value=&quot;5&quot;/&gt;&lt;property id=&quot;20300&quot; value=&quot;Slide 3 - &amp;quot;Introduction to the SCILLSS Project&amp;quot;&quot;/&gt;&lt;property id=&quot;20307&quot; value=&quot;457&quot;/&gt;&lt;/object&gt;&lt;object type=&quot;3&quot; unique_id=&quot;67194&quot;&gt;&lt;property id=&quot;20148&quot; value=&quot;5&quot;/&gt;&lt;property id=&quot;20300&quot; value=&quot;Slide 57 - &amp;quot;Comments and Questions&amp;quot;&quot;/&gt;&lt;property id=&quot;20307&quot; value=&quot;461&quot;/&gt;&lt;/object&gt;&lt;object type=&quot;3&quot; unique_id=&quot;68021&quot;&gt;&lt;property id=&quot;20148&quot; value=&quot;5&quot;/&gt;&lt;property id=&quot;20300&quot; value=&quot;Slide 7 - &amp;quot;Student Learning and Assessments&amp;quot;&quot;/&gt;&lt;property id=&quot;20307&quot; value=&quot;462&quot;/&gt;&lt;/object&gt;&lt;object type=&quot;3&quot; unique_id=&quot;68022&quot;&gt;&lt;property id=&quot;20148&quot; value=&quot;5&quot;/&gt;&lt;property id=&quot;20300&quot; value=&quot;Slide 8 - &amp;quot;SCILLSS Resources and Student Learning&amp;quot;&quot;/&gt;&lt;property id=&quot;20307&quot; value=&quot;463&quot;/&gt;&lt;/object&gt;&lt;object type=&quot;3&quot; unique_id=&quot;68193&quot;&gt;&lt;property id=&quot;20148&quot; value=&quot;5&quot;/&gt;&lt;property id=&quot;20300&quot; value=&quot;Slide 11 - &amp;quot;Why use tests?&amp;quot;&quot;/&gt;&lt;property id=&quot;20307&quot; value=&quot;561&quot;/&gt;&lt;/object&gt;&lt;object type=&quot;3&quot; unique_id=&quot;68194&quot;&gt;&lt;property id=&quot;20148&quot; value=&quot;5&quot;/&gt;&lt;property id=&quot;20300&quot; value=&quot;Slide 12 - &amp;quot;Purposes and Uses of Assessment Scores&amp;quot;&quot;/&gt;&lt;property id=&quot;20307&quot; value=&quot;562&quot;/&gt;&lt;/object&gt;&lt;object type=&quot;3&quot; unique_id=&quot;68197&quot;&gt;&lt;property id=&quot;20148&quot; value=&quot;5&quot;/&gt;&lt;property id=&quot;20300&quot; value=&quot;Slide 15 - &amp;quot;Why use tests?&amp;quot;&quot;/&gt;&lt;property id=&quot;20307&quot; value=&quot;263&quot;/&gt;&lt;/object&gt;&lt;object type=&quot;3&quot; unique_id=&quot;68198&quot;&gt;&lt;property id=&quot;20148&quot; value=&quot;5&quot;/&gt;&lt;property id=&quot;20300&quot; value=&quot;Slide 16 - &amp;quot;Why use tests?&amp;quot;&quot;/&gt;&lt;property id=&quot;20307&quot; value=&quot;706&quot;/&gt;&lt;/object&gt;&lt;object type=&quot;3&quot; unique_id=&quot;68200&quot;&gt;&lt;property id=&quot;20148&quot; value=&quot;5&quot;/&gt;&lt;property id=&quot;20300&quot; value=&quot;Slide 17 - &amp;quot;The Life Cycle of a Test&amp;quot;&quot;/&gt;&lt;property id=&quot;20307&quot; value=&quot;707&quot;/&gt;&lt;/object&gt;&lt;object type=&quot;3&quot; unique_id=&quot;68201&quot;&gt;&lt;property id=&quot;20148&quot; value=&quot;5&quot;/&gt;&lt;property id=&quot;20300&quot; value=&quot;Slide 18 - &amp;quot;The Life Cycle of a Test&amp;quot;&quot;/&gt;&lt;property id=&quot;20307&quot; value=&quot;708&quot;/&gt;&lt;/object&gt;&lt;object type=&quot;3&quot; unique_id=&quot;68202&quot;&gt;&lt;property id=&quot;20148&quot; value=&quot;5&quot;/&gt;&lt;property id=&quot;20300&quot; value=&quot;Slide 19 - &amp;quot;The Life Cycle of a Test&amp;quot;&quot;/&gt;&lt;property id=&quot;20307&quot; value=&quot;709&quot;/&gt;&lt;/object&gt;&lt;object type=&quot;3&quot; unique_id=&quot;68203&quot;&gt;&lt;property id=&quot;20148&quot; value=&quot;5&quot;/&gt;&lt;property id=&quot;20300&quot; value=&quot;Slide 20 - &amp;quot;The Life Cycle of a Test&amp;quot;&quot;/&gt;&lt;property id=&quot;20307&quot; value=&quot;710&quot;/&gt;&lt;/object&gt;&lt;object type=&quot;3&quot; unique_id=&quot;68204&quot;&gt;&lt;property id=&quot;20148&quot; value=&quot;5&quot;/&gt;&lt;property id=&quot;20300&quot; value=&quot;Slide 21 - &amp;quot;The Life Cycle of a Test&amp;quot;&quot;/&gt;&lt;property id=&quot;20307&quot; value=&quot;711&quot;/&gt;&lt;/object&gt;&lt;object type=&quot;3&quot; unique_id=&quot;68205&quot;&gt;&lt;property id=&quot;20148&quot; value=&quot;5&quot;/&gt;&lt;property id=&quot;20300&quot; value=&quot;Slide 22 - &amp;quot;The Life Cycle of a Test&amp;quot;&quot;/&gt;&lt;property id=&quot;20307&quot; value=&quot;712&quot;/&gt;&lt;/object&gt;&lt;object type=&quot;3&quot; unique_id=&quot;68206&quot;&gt;&lt;property id=&quot;20148&quot; value=&quot;5&quot;/&gt;&lt;property id=&quot;20300&quot; value=&quot;Slide 23 - &amp;quot;The Life Cycle of a Test&amp;quot;&quot;/&gt;&lt;property id=&quot;20307&quot; value=&quot;713&quot;/&gt;&lt;/object&gt;&lt;object type=&quot;3&quot; unique_id=&quot;68208&quot;&gt;&lt;property id=&quot;20148&quot; value=&quot;5&quot;/&gt;&lt;property id=&quot;20300&quot; value=&quot;Slide 24 - &amp;quot;Validity&amp;quot;&quot;/&gt;&lt;property id=&quot;20307&quot; value=&quot;715&quot;/&gt;&lt;/object&gt;&lt;object type=&quot;3&quot; unique_id=&quot;68209&quot;&gt;&lt;property id=&quot;20148&quot; value=&quot;5&quot;/&gt;&lt;property id=&quot;20300&quot; value=&quot;Slide 25 - &amp;quot;Validity in Assessments&amp;quot;&quot;/&gt;&lt;property id=&quot;20307&quot; value=&quot;716&quot;/&gt;&lt;/object&gt;&lt;object type=&quot;3&quot; unique_id=&quot;68210&quot;&gt;&lt;property id=&quot;20148&quot; value=&quot;5&quot;/&gt;&lt;property id=&quot;20300&quot; value=&quot;Slide 26 - &amp;quot;Validity in Assessments&amp;quot;&quot;/&gt;&lt;property id=&quot;20307&quot; value=&quot;717&quot;/&gt;&lt;/object&gt;&lt;object type=&quot;3&quot; unique_id=&quot;68211&quot;&gt;&lt;property id=&quot;20148&quot; value=&quot;5&quot;/&gt;&lt;property id=&quot;20300&quot; value=&quot;Slide 27&quot;/&gt;&lt;property id=&quot;20307&quot; value=&quot;718&quot;/&gt;&lt;/object&gt;&lt;object type=&quot;3&quot; unique_id=&quot;68214&quot;&gt;&lt;property id=&quot;20148&quot; value=&quot;5&quot;/&gt;&lt;property id=&quot;20300&quot; value=&quot;Slide 30 - &amp;quot;Validity Questions&amp;quot;&quot;/&gt;&lt;property id=&quot;20307&quot; value=&quot;721&quot;/&gt;&lt;/object&gt;&lt;object type=&quot;3&quot; unique_id=&quot;68215&quot;&gt;&lt;property id=&quot;20148&quot; value=&quot;5&quot;/&gt;&lt;property id=&quot;20300&quot; value=&quot;Slide 29 - &amp;quot;Validity Questions&amp;quot;&quot;/&gt;&lt;property id=&quot;20307&quot; value=&quot;722&quot;/&gt;&lt;/object&gt;&lt;object type=&quot;3&quot; unique_id=&quot;68216&quot;&gt;&lt;property id=&quot;20148&quot; value=&quot;5&quot;/&gt;&lt;property id=&quot;20300&quot; value=&quot;Slide 31&quot;/&gt;&lt;property id=&quot;20307&quot; value=&quot;723&quot;/&gt;&lt;/object&gt;&lt;object type=&quot;3&quot; unique_id=&quot;68217&quot;&gt;&lt;property id=&quot;20148&quot; value=&quot;5&quot;/&gt;&lt;property id=&quot;20300&quot; value=&quot;Slide 32 - &amp;quot;Construct Coherence&amp;quot;&quot;/&gt;&lt;property id=&quot;20307&quot; value=&quot;724&quot;/&gt;&lt;/object&gt;&lt;object type=&quot;3&quot; unique_id=&quot;68218&quot;&gt;&lt;property id=&quot;20148&quot; value=&quot;5&quot;/&gt;&lt;property id=&quot;20300&quot; value=&quot;Slide 33 - &amp;quot;Examples of Construct Coherence Questions&amp;quot;&quot;/&gt;&lt;property id=&quot;20307&quot; value=&quot;725&quot;/&gt;&lt;/object&gt;&lt;object type=&quot;3&quot; unique_id=&quot;68219&quot;&gt;&lt;property id=&quot;20148&quot; value=&quot;5&quot;/&gt;&lt;property id=&quot;20300&quot; value=&quot;Slide 34 - &amp;quot;Comparability&amp;quot;&quot;/&gt;&lt;property id=&quot;20307&quot; value=&quot;726&quot;/&gt;&lt;/object&gt;&lt;object type=&quot;3&quot; unique_id=&quot;68220&quot;&gt;&lt;property id=&quot;20148&quot; value=&quot;5&quot;/&gt;&lt;property id=&quot;20300&quot; value=&quot;Slide 35 - &amp;quot;Examples of Comparability Questions&amp;quot;&quot;/&gt;&lt;property id=&quot;20307&quot; value=&quot;727&quot;/&gt;&lt;/object&gt;&lt;object type=&quot;3&quot; unique_id=&quot;68221&quot;&gt;&lt;property id=&quot;20148&quot; value=&quot;5&quot;/&gt;&lt;property id=&quot;20300&quot; value=&quot;Slide 36 - &amp;quot;Accessibility and Fairness&amp;quot;&quot;/&gt;&lt;property id=&quot;20307&quot; value=&quot;728&quot;/&gt;&lt;/object&gt;&lt;object type=&quot;3&quot; unique_id=&quot;68222&quot;&gt;&lt;property id=&quot;20148&quot; value=&quot;5&quot;/&gt;&lt;property id=&quot;20300&quot; value=&quot;Slide 37 - &amp;quot;Examples of Accessibility and Fairness Questions&amp;quot;&quot;/&gt;&lt;property id=&quot;20307&quot; value=&quot;729&quot;/&gt;&lt;/object&gt;&lt;object type=&quot;3&quot; unique_id=&quot;68223&quot;&gt;&lt;property id=&quot;20148&quot; value=&quot;5&quot;/&gt;&lt;property id=&quot;20300&quot; value=&quot;Slide 38 - &amp;quot;Consequences&amp;quot;&quot;/&gt;&lt;property id=&quot;20307&quot; value=&quot;730&quot;/&gt;&lt;/object&gt;&lt;object type=&quot;3&quot; unique_id=&quot;68224&quot;&gt;&lt;property id=&quot;20148&quot; value=&quot;5&quot;/&gt;&lt;property id=&quot;20300&quot; value=&quot;Slide 39 - &amp;quot;Examples of Consequences Questions&amp;quot;&quot;/&gt;&lt;property id=&quot;20307&quot; value=&quot;731&quot;/&gt;&lt;/object&gt;&lt;object type=&quot;3&quot; unique_id=&quot;68251&quot;&gt;&lt;property id=&quot;20148&quot; value=&quot;5&quot;/&gt;&lt;property id=&quot;20300&quot; value=&quot;Slide 55 - &amp;quot;Key Take-aways: Purpose&amp;quot;&quot;/&gt;&lt;property id=&quot;20307&quot; value=&quot;703&quot;/&gt;&lt;/object&gt;&lt;object type=&quot;3&quot; unique_id=&quot;68252&quot;&gt;&lt;property id=&quot;20148&quot; value=&quot;5&quot;/&gt;&lt;property id=&quot;20300&quot; value=&quot;Slide 56 - &amp;quot;Key Take-aways: Validity Evidence&amp;quot;&quot;/&gt;&lt;property id=&quot;20307&quot; value=&quot;704&quot;/&gt;&lt;/object&gt;&lt;object type=&quot;3&quot; unique_id=&quot;68658&quot;&gt;&lt;property id=&quot;20148&quot; value=&quot;5&quot;/&gt;&lt;property id=&quot;20300&quot; value=&quot;Slide 28&quot;/&gt;&lt;property id=&quot;20307&quot; value=&quot;733&quot;/&gt;&lt;/object&gt;&lt;object type=&quot;3&quot; unique_id=&quot;69005&quot;&gt;&lt;property id=&quot;20148&quot; value=&quot;5&quot;/&gt;&lt;property id=&quot;20300&quot; value=&quot;Slide 2 - &amp;quot;Session Goal&amp;quot;&quot;/&gt;&lt;property id=&quot;20307&quot; value=&quot;734&quot;/&gt;&lt;/object&gt;&lt;object type=&quot;3&quot; unique_id=&quot;69006&quot;&gt;&lt;property id=&quot;20148&quot; value=&quot;5&quot;/&gt;&lt;property id=&quot;20300&quot; value=&quot;Slide 13 - &amp;quot;Purposes and Uses of Assessment Scores&amp;quot;&quot;/&gt;&lt;property id=&quot;20307&quot; value=&quot;735&quot;/&gt;&lt;/object&gt;&lt;object type=&quot;3&quot; unique_id=&quot;69007&quot;&gt;&lt;property id=&quot;20148&quot; value=&quot;5&quot;/&gt;&lt;property id=&quot;20300&quot; value=&quot;Slide 14 - &amp;quot;Purposes and Uses of Assessment Scores&amp;quot;&quot;/&gt;&lt;property id=&quot;20307&quot; value=&quot;736&quot;/&gt;&lt;/object&gt;&lt;object type=&quot;3&quot; unique_id=&quot;70468&quot;&gt;&lt;property id=&quot;20148&quot; value=&quot;5&quot;/&gt;&lt;property id=&quot;20300&quot; value=&quot;Slide 9 - &amp;quot;Assessment Literacy and Validity Evidence&amp;quot;&quot;/&gt;&lt;property id=&quot;20307&quot; value=&quot;737&quot;/&gt;&lt;/object&gt;&lt;object type=&quot;3&quot; unique_id=&quot;71111&quot;&gt;&lt;property id=&quot;20148&quot; value=&quot;5&quot;/&gt;&lt;property id=&quot;20300&quot; value=&quot;Slide 42 - &amp;quot;Self-evaluation Protocols Audience&amp;quot;&quot;/&gt;&lt;property id=&quot;20307&quot; value=&quot;329&quot;/&gt;&lt;/object&gt;&lt;object type=&quot;3&quot; unique_id=&quot;71112&quot;&gt;&lt;property id=&quot;20148&quot; value=&quot;5&quot;/&gt;&lt;property id=&quot;20300&quot; value=&quot;Slide 45 - &amp;quot;Articulate Current Needs&amp;quot;&quot;/&gt;&lt;property id=&quot;20307&quot; value=&quot;332&quot;/&gt;&lt;/object&gt;&lt;object type=&quot;3&quot; unique_id=&quot;71113&quot;&gt;&lt;property id=&quot;20148&quot; value=&quot;5&quot;/&gt;&lt;property id=&quot;20300&quot; value=&quot;Slide 46 - &amp;quot;Identify Current Assessments&amp;quot;&quot;/&gt;&lt;property id=&quot;20307&quot; value=&quot;333&quot;/&gt;&lt;/object&gt;&lt;object type=&quot;3&quot; unique_id=&quot;71114&quot;&gt;&lt;property id=&quot;20148&quot; value=&quot;5&quot;/&gt;&lt;property id=&quot;20300&quot; value=&quot;Slide 47 - &amp;quot;Gather and Evaluate Validity Evidence&amp;quot;&quot;/&gt;&lt;property id=&quot;20307&quot; value=&quot;334&quot;/&gt;&lt;/object&gt;&lt;object type=&quot;3&quot; unique_id=&quot;71115&quot;&gt;&lt;property id=&quot;20148&quot; value=&quot;5&quot;/&gt;&lt;property id=&quot;20300&quot; value=&quot;Slide 48 - &amp;quot;Review and Evaluate  Current Assessment Program&amp;quot;&quot;/&gt;&lt;property id=&quot;20307&quot; value=&quot;335&quot;/&gt;&lt;/object&gt;&lt;object type=&quot;3&quot; unique_id=&quot;71290&quot;&gt;&lt;property id=&quot;20148&quot; value=&quot;5&quot;/&gt;&lt;property id=&quot;20300&quot; value=&quot;Slide 54 - &amp;quot;Digital Workbook Layout in Adobe Connect&amp;quot;&quot;/&gt;&lt;property id=&quot;20307&quot; value=&quot;341&quot;/&gt;&lt;/object&gt;&lt;/object&gt;&lt;object type=&quot;8&quot; unique_id=&quot;67179&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5&quot;/&gt;&lt;lineCharCount val=&quot;9&quot;/&gt;&lt;lineCharCount val=&quot;17&quot;/&gt;&lt;lineCharCount val=&quot;12&quot;/&gt;&lt;lineCharCount val=&quot;12&quot;/&gt;&lt;lineCharCount val=&quot;14&quot;/&gt;&lt;lineCharCount val=&quot;7&quot;/&gt;&lt;lineCharCount val=&quot;15&quot;/&gt;&lt;lineCharCount val=&quot;13&quot;/&gt;&lt;lineCharCount val=&quot;8&quot;/&gt;&lt;lineCharCount val=&quot;10&quot;/&gt;&lt;/TableIndex&gt;&lt;/ShapeTextInfo&gt;"/>
  <p:tag name="HTML_SHAPEINFO" val="&lt;ThreeDShapeInfo&gt;&lt;uuid val=&quot;&quot;/&gt;&lt;isInvalidForFieldText val=&quot;0&quot;/&gt;&lt;Image&gt;&lt;filename val=&quot;C:\Users\edCount\AppData\Local\Temp\~CaEE98\data\asimages\{72E64430-1809-447E-8D0B-CF1AAA5D195D}_5.png&quot;/&gt;&lt;left val=&quot;60&quot;/&gt;&lt;top val=&quot;217&quot;/&gt;&lt;width val=&quot;150&quot;/&gt;&lt;height val=&quot;254&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8&quot;/&gt;&lt;lineCharCount val=&quot;11&quot;/&gt;&lt;lineCharCount val=&quot;16&quot;/&gt;&lt;lineCharCount val=&quot;18&quot;/&gt;&lt;lineCharCount val=&quot;15&quot;/&gt;&lt;lineCharCount val=&quot;14&quot;/&gt;&lt;lineCharCount val=&quot;13&quot;/&gt;&lt;lineCharCount val=&quot;9&quot;/&gt;&lt;/TableIndex&gt;&lt;/ShapeTextInfo&gt;"/>
  <p:tag name="HTML_SHAPEINFO" val="&lt;ThreeDShapeInfo&gt;&lt;uuid val=&quot;&quot;/&gt;&lt;isInvalidForFieldText val=&quot;0&quot;/&gt;&lt;Image&gt;&lt;filename val=&quot;C:\Users\edCount\AppData\Local\Temp\~CaEE98\data\asimages\{006F5ADC-C911-4491-BDE3-0CC054E4EAF6}_5.png&quot;/&gt;&lt;left val=&quot;215&quot;/&gt;&lt;top val=&quot;217&quot;/&gt;&lt;width val=&quot;150&quot;/&gt;&lt;height val=&quot;211&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8&quot;/&gt;&lt;lineCharCount val=&quot;15&quot;/&gt;&lt;lineCharCount val=&quot;12&quot;/&gt;&lt;lineCharCount val=&quot;10&quot;/&gt;&lt;lineCharCount val=&quot;12&quot;/&gt;&lt;lineCharCount val=&quot;11&quot;/&gt;&lt;lineCharCount val=&quot;12&quot;/&gt;&lt;lineCharCount val=&quot;12&quot;/&gt;&lt;lineCharCount val=&quot;16&quot;/&gt;&lt;lineCharCount val=&quot;11&quot;/&gt;&lt;/TableIndex&gt;&lt;/ShapeTextInfo&gt;"/>
  <p:tag name="HTML_SHAPEINFO" val="&lt;ThreeDShapeInfo&gt;&lt;uuid val=&quot;&quot;/&gt;&lt;isInvalidForFieldText val=&quot;0&quot;/&gt;&lt;Image&gt;&lt;filename val=&quot;C:\Users\edCount\AppData\Local\Temp\~CaEE98\data\asimages\{77FFA20A-2A06-431B-A2CD-25046463551A}_5.png&quot;/&gt;&lt;left val=&quot;370&quot;/&gt;&lt;top val=&quot;217&quot;/&gt;&lt;width val=&quot;150&quot;/&gt;&lt;height val=&quot;233&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9&quot;/&gt;&lt;lineCharCount val=&quot;17&quot;/&gt;&lt;lineCharCount val=&quot;17&quot;/&gt;&lt;lineCharCount val=&quot;8&quot;/&gt;&lt;lineCharCount val=&quot;14&quot;/&gt;&lt;lineCharCount val=&quot;16&quot;/&gt;&lt;lineCharCount val=&quot;11&quot;/&gt;&lt;lineCharCount val=&quot;15&quot;/&gt;&lt;/TableIndex&gt;&lt;/ShapeTextInfo&gt;"/>
  <p:tag name="HTML_SHAPEINFO" val="&lt;ThreeDShapeInfo&gt;&lt;uuid val=&quot;&quot;/&gt;&lt;isInvalidForFieldText val=&quot;0&quot;/&gt;&lt;Image&gt;&lt;filename val=&quot;C:\Users\edCount\AppData\Local\Temp\~CaEE98\data\asimages\{0D09850A-A22C-4B87-BA3C-249AC2233FF5}_5.png&quot;/&gt;&lt;left val=&quot;524&quot;/&gt;&lt;top val=&quot;217&quot;/&gt;&lt;width val=&quot;150&quot;/&gt;&lt;height val=&quot;211&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10294</TotalTime>
  <Words>3477</Words>
  <Application>Microsoft Office PowerPoint</Application>
  <PresentationFormat>On-screen Show (4:3)</PresentationFormat>
  <Paragraphs>423</Paragraphs>
  <Slides>52</Slides>
  <Notes>41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Calibri Light</vt:lpstr>
      <vt:lpstr>Courier New</vt:lpstr>
      <vt:lpstr>Myriad Pro</vt:lpstr>
      <vt:lpstr>Symbol</vt:lpstr>
      <vt:lpstr>Custom Design</vt:lpstr>
      <vt:lpstr>1_Custom Design</vt:lpstr>
      <vt:lpstr>PowerPoint Presentation</vt:lpstr>
      <vt:lpstr>About SCILLSS</vt:lpstr>
      <vt:lpstr>SCILLSS Partner States, Organizations,  and Staff</vt:lpstr>
      <vt:lpstr>SCILLSS Project Goals</vt:lpstr>
      <vt:lpstr>Assessment of Student Learning</vt:lpstr>
      <vt:lpstr>SCILLSS Resources and Student Learning</vt:lpstr>
      <vt:lpstr>Assessment Literacy and Validity Evidence</vt:lpstr>
      <vt:lpstr>Assessment Literacy</vt:lpstr>
      <vt:lpstr>Why use tests?</vt:lpstr>
      <vt:lpstr>Purposes and Uses of Assessment Scores</vt:lpstr>
      <vt:lpstr>Purposes and Uses of Assessment Scores</vt:lpstr>
      <vt:lpstr>Purposes and Uses of Assessment Scores</vt:lpstr>
      <vt:lpstr>Why use tests?</vt:lpstr>
      <vt:lpstr>The Life Cycle of a Test</vt:lpstr>
      <vt:lpstr>The Life Cycle of a Test</vt:lpstr>
      <vt:lpstr>The Life Cycle of a Test</vt:lpstr>
      <vt:lpstr>The Life Cycle of a Test</vt:lpstr>
      <vt:lpstr>The Life Cycle of a Test</vt:lpstr>
      <vt:lpstr>The Life Cycle of a Test</vt:lpstr>
      <vt:lpstr>The Life Cycle of a Test</vt:lpstr>
      <vt:lpstr>Validity in Assessments</vt:lpstr>
      <vt:lpstr>PowerPoint Presentation</vt:lpstr>
      <vt:lpstr>PowerPoint Presentation</vt:lpstr>
      <vt:lpstr>Validity Questions</vt:lpstr>
      <vt:lpstr>Validity Questions</vt:lpstr>
      <vt:lpstr>Construct Coherence</vt:lpstr>
      <vt:lpstr>Comparability</vt:lpstr>
      <vt:lpstr>Accessibility and Fairness</vt:lpstr>
      <vt:lpstr>Consequences</vt:lpstr>
      <vt:lpstr>Overview of the Local and State Self-Evaluation Protocols</vt:lpstr>
      <vt:lpstr>Self-evaluation Protocols Purposes</vt:lpstr>
      <vt:lpstr>Self-evaluation Protocols Audience</vt:lpstr>
      <vt:lpstr>Self-evaluation Protocols</vt:lpstr>
      <vt:lpstr>Self-evaluation Protocol Structure</vt:lpstr>
      <vt:lpstr>Step 1: Articulate Current Needs</vt:lpstr>
      <vt:lpstr>Step 2: Identify Current Assessments</vt:lpstr>
      <vt:lpstr>PowerPoint Presentation</vt:lpstr>
      <vt:lpstr>Step 3: Gather and Evaluate Validity Evidence</vt:lpstr>
      <vt:lpstr>PowerPoint Presentation</vt:lpstr>
      <vt:lpstr>PowerPoint Presentation</vt:lpstr>
      <vt:lpstr>PowerPoint Presentation</vt:lpstr>
      <vt:lpstr>Step 4: Review and Evaluate  Current Assessment Program</vt:lpstr>
      <vt:lpstr>PowerPoint Presentation</vt:lpstr>
      <vt:lpstr>Overview of the Digital Workbook on Educational Assessment Design and Evaluation </vt:lpstr>
      <vt:lpstr>Digital Workbook Purpose</vt:lpstr>
      <vt:lpstr>Digital Workbook Audience</vt:lpstr>
      <vt:lpstr>Digital Workbook Series Overview</vt:lpstr>
      <vt:lpstr>Accessing the Digital Workbook </vt:lpstr>
      <vt:lpstr>Key Take-aways: Purpose</vt:lpstr>
      <vt:lpstr>Key Take-aways: Validity Evidence</vt:lpstr>
      <vt:lpstr>PowerPoint Presentation</vt:lpstr>
      <vt:lpstr>Comments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Claims-based Interpretations and Uses of Local and Large-scale Science Assessment Scores (SCILLSS)</dc:title>
  <dc:creator>Kristina Harding</dc:creator>
  <cp:lastModifiedBy>Liz Summers</cp:lastModifiedBy>
  <cp:revision>225</cp:revision>
  <dcterms:created xsi:type="dcterms:W3CDTF">2018-06-22T20:37:13Z</dcterms:created>
  <dcterms:modified xsi:type="dcterms:W3CDTF">2019-01-14T19:30:45Z</dcterms:modified>
</cp:coreProperties>
</file>