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2.xml" ContentType="application/vnd.openxmlformats-officedocument.presentationml.notesSlide+xml"/>
  <Override PartName="/ppt/tags/tag16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3.xml" ContentType="application/vnd.openxmlformats-officedocument.presentationml.tags+xml"/>
  <Override PartName="/ppt/notesSlides/notesSlide4.xml" ContentType="application/vnd.openxmlformats-officedocument.presentationml.notesSlide+xml"/>
  <Override PartName="/ppt/tags/tag164.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6.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7.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8.xml" ContentType="application/vnd.openxmlformats-officedocument.presentationml.notesSlide+xml"/>
  <Override PartName="/ppt/tags/tag174.xml" ContentType="application/vnd.openxmlformats-officedocument.presentationml.tags+xml"/>
  <Override PartName="/ppt/notesSlides/notesSlide9.xml" ContentType="application/vnd.openxmlformats-officedocument.presentationml.notesSlide+xml"/>
  <Override PartName="/ppt/tags/tag175.xml" ContentType="application/vnd.openxmlformats-officedocument.presentationml.tags+xml"/>
  <Override PartName="/ppt/notesSlides/notesSlide10.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notesSlides/notesSlide11.xml" ContentType="application/vnd.openxmlformats-officedocument.presentationml.notesSlide+xml"/>
  <Override PartName="/ppt/tags/tag178.xml" ContentType="application/vnd.openxmlformats-officedocument.presentationml.tags+xml"/>
  <Override PartName="/ppt/notesSlides/notesSlide12.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 id="2147483787" r:id="rId6"/>
    <p:sldMasterId id="2147483801" r:id="rId7"/>
  </p:sldMasterIdLst>
  <p:notesMasterIdLst>
    <p:notesMasterId r:id="rId21"/>
  </p:notesMasterIdLst>
  <p:handoutMasterIdLst>
    <p:handoutMasterId r:id="rId22"/>
  </p:handoutMasterIdLst>
  <p:sldIdLst>
    <p:sldId id="1541" r:id="rId8"/>
    <p:sldId id="1542" r:id="rId9"/>
    <p:sldId id="1543" r:id="rId10"/>
    <p:sldId id="1544" r:id="rId11"/>
    <p:sldId id="1545" r:id="rId12"/>
    <p:sldId id="1546" r:id="rId13"/>
    <p:sldId id="1547" r:id="rId14"/>
    <p:sldId id="1548" r:id="rId15"/>
    <p:sldId id="1549" r:id="rId16"/>
    <p:sldId id="1550" r:id="rId17"/>
    <p:sldId id="1551" r:id="rId18"/>
    <p:sldId id="1552" r:id="rId19"/>
    <p:sldId id="1553" r:id="rId20"/>
  </p:sldIdLst>
  <p:sldSz cx="9144000" cy="6858000" type="screen4x3"/>
  <p:notesSz cx="7315200" cy="96012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2.3.1" id="{C41A5579-40A8-45B0-856D-75F5610AC548}">
          <p14:sldIdLst>
            <p14:sldId id="1541"/>
            <p14:sldId id="1542"/>
            <p14:sldId id="1543"/>
            <p14:sldId id="1544"/>
            <p14:sldId id="1545"/>
            <p14:sldId id="1546"/>
            <p14:sldId id="1547"/>
            <p14:sldId id="1548"/>
            <p14:sldId id="1549"/>
            <p14:sldId id="1550"/>
            <p14:sldId id="1551"/>
            <p14:sldId id="1552"/>
            <p14:sldId id="155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19"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89"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112"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49"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AE00"/>
    <a:srgbClr val="4472C4"/>
    <a:srgbClr val="E9EBF5"/>
    <a:srgbClr val="2F528F"/>
    <a:srgbClr val="CC66FF"/>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82" autoAdjust="0"/>
    <p:restoredTop sz="60752" autoAdjust="0"/>
  </p:normalViewPr>
  <p:slideViewPr>
    <p:cSldViewPr snapToGrid="0">
      <p:cViewPr varScale="1">
        <p:scale>
          <a:sx n="65" d="100"/>
          <a:sy n="65" d="100"/>
        </p:scale>
        <p:origin x="2454" y="78"/>
      </p:cViewPr>
      <p:guideLst/>
    </p:cSldViewPr>
  </p:slideViewPr>
  <p:outlineViewPr>
    <p:cViewPr>
      <p:scale>
        <a:sx n="33" d="100"/>
        <a:sy n="33" d="100"/>
      </p:scale>
      <p:origin x="0" y="-2676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custT="1"/>
      <dgm:spPr>
        <a:xfrm>
          <a:off x="2076755" y="539859"/>
          <a:ext cx="832221" cy="416067"/>
        </a:xfrm>
        <a:prstGeom prst="rect">
          <a:avLst/>
        </a:prstGeom>
        <a:noFill/>
        <a:ln>
          <a:noFill/>
        </a:ln>
        <a:effectLst/>
      </dgm:spPr>
      <dgm:t>
        <a:bodyPr/>
        <a:lstStyle/>
        <a:p>
          <a:pPr>
            <a:buNone/>
          </a:pPr>
          <a:r>
            <a:rPr lang="en-US" sz="1800" dirty="0">
              <a:solidFill>
                <a:sysClr val="windowText" lastClr="000000">
                  <a:hueOff val="0"/>
                  <a:satOff val="0"/>
                  <a:lumOff val="0"/>
                  <a:alphaOff val="0"/>
                </a:sysClr>
              </a:solidFill>
              <a:latin typeface="Calibri"/>
              <a:ea typeface="+mn-ea"/>
              <a:cs typeface="+mn-cs"/>
            </a:rPr>
            <a:t>Unpacking Tool Template</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1"/>
      <dgm:spPr>
        <a:xfrm>
          <a:off x="1747503" y="0"/>
          <a:ext cx="1491285" cy="1491436"/>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1" custLinFactNeighborX="-300" custLinFactNeighborY="7279">
        <dgm:presLayoutVars>
          <dgm:chMax val="1"/>
          <dgm:chPref val="1"/>
          <dgm:bulletEnabled val="1"/>
        </dgm:presLayoutVars>
      </dgm:prSet>
      <dgm:spPr/>
    </dgm:pt>
  </dgm:ptLst>
  <dgm:cxnLst>
    <dgm:cxn modelId="{8F542E02-81D1-4FC6-9D7C-10CA270772E1}" srcId="{B1EEC8AA-71AD-4540-9D23-3FCA2048F286}" destId="{5D27FFF9-409C-4A79-A399-FCA821CB7B42}" srcOrd="0" destOrd="0" parTransId="{06952450-E82B-4EFB-B70C-2E7646ADD29F}" sibTransId="{3C278253-8155-4CD6-B63D-C9C4704D6406}"/>
    <dgm:cxn modelId="{5B9A754B-F595-4D71-B551-E84D20910C3D}" type="presOf" srcId="{5D27FFF9-409C-4A79-A399-FCA821CB7B42}" destId="{AB0F659E-F97D-4AFE-B45C-CC73CBD4E72A}"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82D00B-78E4-44F5-B7C5-6DB7AB35DBC5}"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0202F0A6-EB59-47EB-B244-BBD939997AE1}">
      <dgm:prSet phldrT="[Text]" custT="1"/>
      <dgm:spPr/>
      <dgm:t>
        <a:bodyPr/>
        <a:lstStyle/>
        <a:p>
          <a:r>
            <a:rPr lang="en-US" sz="3600" dirty="0"/>
            <a:t>SEPs</a:t>
          </a:r>
        </a:p>
      </dgm:t>
    </dgm:pt>
    <dgm:pt modelId="{30966D64-2106-4E90-9A5C-1EE8CEA7E861}" type="parTrans" cxnId="{B804713A-1168-4AE0-9C5D-298707577F81}">
      <dgm:prSet/>
      <dgm:spPr/>
      <dgm:t>
        <a:bodyPr/>
        <a:lstStyle/>
        <a:p>
          <a:endParaRPr lang="en-US"/>
        </a:p>
      </dgm:t>
    </dgm:pt>
    <dgm:pt modelId="{04375B57-5496-43C7-A2CB-DA20D84167EE}" type="sibTrans" cxnId="{B804713A-1168-4AE0-9C5D-298707577F81}">
      <dgm:prSet/>
      <dgm:spPr/>
      <dgm:t>
        <a:bodyPr/>
        <a:lstStyle/>
        <a:p>
          <a:endParaRPr lang="en-US"/>
        </a:p>
      </dgm:t>
    </dgm:pt>
    <dgm:pt modelId="{814D86E1-B9BE-4207-901F-FE9C99449D18}">
      <dgm:prSet phldrT="[Text]"/>
      <dgm:spPr/>
      <dgm:t>
        <a:bodyPr/>
        <a:lstStyle/>
        <a:p>
          <a:r>
            <a:rPr lang="en-US" dirty="0"/>
            <a:t>Consider prior knowledge</a:t>
          </a:r>
        </a:p>
      </dgm:t>
    </dgm:pt>
    <dgm:pt modelId="{D73B98AC-EA15-4F59-B0BF-B5735A64B190}" type="parTrans" cxnId="{BC9A5048-0292-479A-9370-F7C04B69E472}">
      <dgm:prSet/>
      <dgm:spPr/>
      <dgm:t>
        <a:bodyPr/>
        <a:lstStyle/>
        <a:p>
          <a:endParaRPr lang="en-US"/>
        </a:p>
      </dgm:t>
    </dgm:pt>
    <dgm:pt modelId="{6BAFBF19-1D10-4C8E-9418-1158041E8F74}" type="sibTrans" cxnId="{BC9A5048-0292-479A-9370-F7C04B69E472}">
      <dgm:prSet/>
      <dgm:spPr/>
      <dgm:t>
        <a:bodyPr/>
        <a:lstStyle/>
        <a:p>
          <a:endParaRPr lang="en-US"/>
        </a:p>
      </dgm:t>
    </dgm:pt>
    <dgm:pt modelId="{915E52C3-92A3-453B-8810-47B37271A59C}">
      <dgm:prSet phldrT="[Text]" custT="1"/>
      <dgm:spPr>
        <a:solidFill>
          <a:srgbClr val="FF9933"/>
        </a:solidFill>
      </dgm:spPr>
      <dgm:t>
        <a:bodyPr/>
        <a:lstStyle/>
        <a:p>
          <a:r>
            <a:rPr lang="en-US" sz="3600" dirty="0"/>
            <a:t>DCIs</a:t>
          </a:r>
        </a:p>
      </dgm:t>
    </dgm:pt>
    <dgm:pt modelId="{4FCF621B-0FDE-4415-832B-5DA1D1680050}" type="parTrans" cxnId="{E772D8BB-A2BF-4E3D-A63A-FD48B064AA6D}">
      <dgm:prSet/>
      <dgm:spPr/>
      <dgm:t>
        <a:bodyPr/>
        <a:lstStyle/>
        <a:p>
          <a:endParaRPr lang="en-US"/>
        </a:p>
      </dgm:t>
    </dgm:pt>
    <dgm:pt modelId="{5A14A694-A2B8-4965-B281-F5EC151E5E32}" type="sibTrans" cxnId="{E772D8BB-A2BF-4E3D-A63A-FD48B064AA6D}">
      <dgm:prSet/>
      <dgm:spPr/>
      <dgm:t>
        <a:bodyPr/>
        <a:lstStyle/>
        <a:p>
          <a:endParaRPr lang="en-US"/>
        </a:p>
      </dgm:t>
    </dgm:pt>
    <dgm:pt modelId="{29FAFB60-8B3A-4419-8C98-7AB71AE140A7}">
      <dgm:prSet phldrT="[Text]"/>
      <dgm:spPr>
        <a:ln>
          <a:solidFill>
            <a:srgbClr val="FFC000"/>
          </a:solidFill>
        </a:ln>
      </dgm:spPr>
      <dgm:t>
        <a:bodyPr/>
        <a:lstStyle/>
        <a:p>
          <a:r>
            <a:rPr lang="en-US" dirty="0"/>
            <a:t>Identify the major concepts</a:t>
          </a:r>
        </a:p>
      </dgm:t>
    </dgm:pt>
    <dgm:pt modelId="{C972E70B-AA50-410D-A3C2-4E52C0FEDA14}" type="parTrans" cxnId="{18A693E9-A061-4FDF-AD7B-831482A818D9}">
      <dgm:prSet/>
      <dgm:spPr>
        <a:ln>
          <a:solidFill>
            <a:srgbClr val="FF9933"/>
          </a:solidFill>
        </a:ln>
      </dgm:spPr>
      <dgm:t>
        <a:bodyPr/>
        <a:lstStyle/>
        <a:p>
          <a:endParaRPr lang="en-US"/>
        </a:p>
      </dgm:t>
    </dgm:pt>
    <dgm:pt modelId="{2752EB56-4AA7-4227-BB0C-763DE6F40BE2}" type="sibTrans" cxnId="{18A693E9-A061-4FDF-AD7B-831482A818D9}">
      <dgm:prSet/>
      <dgm:spPr/>
      <dgm:t>
        <a:bodyPr/>
        <a:lstStyle/>
        <a:p>
          <a:endParaRPr lang="en-US"/>
        </a:p>
      </dgm:t>
    </dgm:pt>
    <dgm:pt modelId="{256C8C79-3A5E-4418-9F80-3015ECF1E76F}">
      <dgm:prSet phldrT="[Text]"/>
      <dgm:spPr>
        <a:ln>
          <a:solidFill>
            <a:srgbClr val="FFC000"/>
          </a:solidFill>
        </a:ln>
      </dgm:spPr>
      <dgm:t>
        <a:bodyPr/>
        <a:lstStyle/>
        <a:p>
          <a:r>
            <a:rPr lang="en-US" dirty="0"/>
            <a:t>Consider prior knowledge</a:t>
          </a:r>
        </a:p>
      </dgm:t>
    </dgm:pt>
    <dgm:pt modelId="{8B920FBD-8286-4784-95D3-926138CA27CB}" type="parTrans" cxnId="{CFF6671C-C68A-400E-8F54-C21617C9C9A0}">
      <dgm:prSet/>
      <dgm:spPr>
        <a:ln>
          <a:solidFill>
            <a:srgbClr val="FFAE00"/>
          </a:solidFill>
        </a:ln>
      </dgm:spPr>
      <dgm:t>
        <a:bodyPr/>
        <a:lstStyle/>
        <a:p>
          <a:endParaRPr lang="en-US"/>
        </a:p>
      </dgm:t>
    </dgm:pt>
    <dgm:pt modelId="{7D8103EA-AA86-4522-9B31-6FB97696C9FA}" type="sibTrans" cxnId="{CFF6671C-C68A-400E-8F54-C21617C9C9A0}">
      <dgm:prSet/>
      <dgm:spPr/>
      <dgm:t>
        <a:bodyPr/>
        <a:lstStyle/>
        <a:p>
          <a:endParaRPr lang="en-US"/>
        </a:p>
      </dgm:t>
    </dgm:pt>
    <dgm:pt modelId="{06D80B32-A262-4061-BBA2-F7F09C858404}">
      <dgm:prSet custT="1"/>
      <dgm:spPr>
        <a:solidFill>
          <a:schemeClr val="accent6">
            <a:lumMod val="60000"/>
            <a:lumOff val="40000"/>
          </a:schemeClr>
        </a:solidFill>
      </dgm:spPr>
      <dgm:t>
        <a:bodyPr/>
        <a:lstStyle/>
        <a:p>
          <a:r>
            <a:rPr lang="en-US" sz="3600" dirty="0"/>
            <a:t>CCCs</a:t>
          </a:r>
        </a:p>
      </dgm:t>
    </dgm:pt>
    <dgm:pt modelId="{10686407-7890-4F97-A487-1E4CB539EB54}" type="parTrans" cxnId="{1B5EE382-3472-49A1-8B7F-C6EE8D6D7CDA}">
      <dgm:prSet/>
      <dgm:spPr/>
      <dgm:t>
        <a:bodyPr/>
        <a:lstStyle/>
        <a:p>
          <a:endParaRPr lang="en-US"/>
        </a:p>
      </dgm:t>
    </dgm:pt>
    <dgm:pt modelId="{A5C664FA-4602-478C-8112-F7A74851E849}" type="sibTrans" cxnId="{1B5EE382-3472-49A1-8B7F-C6EE8D6D7CDA}">
      <dgm:prSet/>
      <dgm:spPr/>
      <dgm:t>
        <a:bodyPr/>
        <a:lstStyle/>
        <a:p>
          <a:endParaRPr lang="en-US"/>
        </a:p>
      </dgm:t>
    </dgm:pt>
    <dgm:pt modelId="{CD9B2762-9A75-436B-B7B7-1C0039B7C180}">
      <dgm:prSet/>
      <dgm:spPr>
        <a:ln>
          <a:solidFill>
            <a:schemeClr val="accent6">
              <a:lumMod val="60000"/>
              <a:lumOff val="40000"/>
            </a:schemeClr>
          </a:solidFill>
        </a:ln>
      </dgm:spPr>
      <dgm:t>
        <a:bodyPr/>
        <a:lstStyle/>
        <a:p>
          <a:r>
            <a:rPr lang="en-US" dirty="0"/>
            <a:t>Describe essential features</a:t>
          </a:r>
        </a:p>
      </dgm:t>
    </dgm:pt>
    <dgm:pt modelId="{CBC0B74E-CC27-4436-9D99-D5452142FABE}" type="parTrans" cxnId="{C0EFC322-D7D9-47C8-9320-D64CC71C2102}">
      <dgm:prSet/>
      <dgm:spPr/>
      <dgm:t>
        <a:bodyPr/>
        <a:lstStyle/>
        <a:p>
          <a:endParaRPr lang="en-US"/>
        </a:p>
      </dgm:t>
    </dgm:pt>
    <dgm:pt modelId="{DC8C96DC-150D-4D7E-828C-3F080F53CFED}" type="sibTrans" cxnId="{C0EFC322-D7D9-47C8-9320-D64CC71C2102}">
      <dgm:prSet/>
      <dgm:spPr/>
      <dgm:t>
        <a:bodyPr/>
        <a:lstStyle/>
        <a:p>
          <a:endParaRPr lang="en-US"/>
        </a:p>
      </dgm:t>
    </dgm:pt>
    <dgm:pt modelId="{8E00DA45-E1EA-4A77-8F8E-FC2362A4A9FD}">
      <dgm:prSet/>
      <dgm:spPr/>
      <dgm:t>
        <a:bodyPr/>
        <a:lstStyle/>
        <a:p>
          <a:r>
            <a:rPr lang="en-US" dirty="0"/>
            <a:t>Think about the components of the practice</a:t>
          </a:r>
        </a:p>
      </dgm:t>
    </dgm:pt>
    <dgm:pt modelId="{9DB99BC9-801E-4A77-ACB4-840A40D277AF}" type="parTrans" cxnId="{56AC66EB-2E2B-421D-93C6-EB2870E2BBC4}">
      <dgm:prSet/>
      <dgm:spPr/>
      <dgm:t>
        <a:bodyPr/>
        <a:lstStyle/>
        <a:p>
          <a:endParaRPr lang="en-US"/>
        </a:p>
      </dgm:t>
    </dgm:pt>
    <dgm:pt modelId="{D9E50E94-D1C1-49E2-B084-CB0651B9B79C}" type="sibTrans" cxnId="{56AC66EB-2E2B-421D-93C6-EB2870E2BBC4}">
      <dgm:prSet/>
      <dgm:spPr/>
      <dgm:t>
        <a:bodyPr/>
        <a:lstStyle/>
        <a:p>
          <a:endParaRPr lang="en-US"/>
        </a:p>
      </dgm:t>
    </dgm:pt>
    <dgm:pt modelId="{9E1E2B52-6AA1-4F90-8328-B3EF8F3041D7}">
      <dgm:prSet/>
      <dgm:spPr>
        <a:ln>
          <a:solidFill>
            <a:schemeClr val="accent6">
              <a:lumMod val="40000"/>
              <a:lumOff val="60000"/>
            </a:schemeClr>
          </a:solidFill>
        </a:ln>
      </dgm:spPr>
      <dgm:t>
        <a:bodyPr/>
        <a:lstStyle/>
        <a:p>
          <a:r>
            <a:rPr lang="en-US" dirty="0"/>
            <a:t>Consider intersections of CCC and SEP</a:t>
          </a:r>
        </a:p>
      </dgm:t>
    </dgm:pt>
    <dgm:pt modelId="{94637577-1A79-4979-B79A-4DC1FE820A23}" type="parTrans" cxnId="{04662A20-9C5B-40F4-90C5-6FF39191846D}">
      <dgm:prSet/>
      <dgm:spPr>
        <a:ln>
          <a:solidFill>
            <a:schemeClr val="accent6">
              <a:lumMod val="40000"/>
              <a:lumOff val="60000"/>
            </a:schemeClr>
          </a:solidFill>
        </a:ln>
      </dgm:spPr>
      <dgm:t>
        <a:bodyPr/>
        <a:lstStyle/>
        <a:p>
          <a:endParaRPr lang="en-US"/>
        </a:p>
      </dgm:t>
    </dgm:pt>
    <dgm:pt modelId="{1FC98FE1-8783-454B-AADC-9A99AA46FA4D}" type="sibTrans" cxnId="{04662A20-9C5B-40F4-90C5-6FF39191846D}">
      <dgm:prSet/>
      <dgm:spPr/>
      <dgm:t>
        <a:bodyPr/>
        <a:lstStyle/>
        <a:p>
          <a:endParaRPr lang="en-US"/>
        </a:p>
      </dgm:t>
    </dgm:pt>
    <dgm:pt modelId="{A65FBF3D-F66A-4D36-B5FC-06788373A965}" type="pres">
      <dgm:prSet presAssocID="{FC82D00B-78E4-44F5-B7C5-6DB7AB35DBC5}" presName="diagram" presStyleCnt="0">
        <dgm:presLayoutVars>
          <dgm:chPref val="1"/>
          <dgm:dir/>
          <dgm:animOne val="branch"/>
          <dgm:animLvl val="lvl"/>
          <dgm:resizeHandles/>
        </dgm:presLayoutVars>
      </dgm:prSet>
      <dgm:spPr/>
    </dgm:pt>
    <dgm:pt modelId="{93F1F726-D8ED-4BAF-9CFE-28DC16AB4362}" type="pres">
      <dgm:prSet presAssocID="{0202F0A6-EB59-47EB-B244-BBD939997AE1}" presName="root" presStyleCnt="0"/>
      <dgm:spPr/>
    </dgm:pt>
    <dgm:pt modelId="{EFC29DA3-FED9-4CE9-8452-7B9486513B4A}" type="pres">
      <dgm:prSet presAssocID="{0202F0A6-EB59-47EB-B244-BBD939997AE1}" presName="rootComposite" presStyleCnt="0"/>
      <dgm:spPr/>
    </dgm:pt>
    <dgm:pt modelId="{72238AC8-529F-4A9A-B09B-1636C5BD6864}" type="pres">
      <dgm:prSet presAssocID="{0202F0A6-EB59-47EB-B244-BBD939997AE1}" presName="rootText" presStyleLbl="node1" presStyleIdx="0" presStyleCnt="3" custLinFactNeighborX="-43" custLinFactNeighborY="1194"/>
      <dgm:spPr/>
    </dgm:pt>
    <dgm:pt modelId="{7CF1FD12-4164-4219-8080-BFFD96752AFC}" type="pres">
      <dgm:prSet presAssocID="{0202F0A6-EB59-47EB-B244-BBD939997AE1}" presName="rootConnector" presStyleLbl="node1" presStyleIdx="0" presStyleCnt="3"/>
      <dgm:spPr/>
    </dgm:pt>
    <dgm:pt modelId="{4281FCCD-BC66-4B64-9C30-42039BDE34F3}" type="pres">
      <dgm:prSet presAssocID="{0202F0A6-EB59-47EB-B244-BBD939997AE1}" presName="childShape" presStyleCnt="0"/>
      <dgm:spPr/>
    </dgm:pt>
    <dgm:pt modelId="{937CD2DE-2B43-44AF-9B27-15992B370F13}" type="pres">
      <dgm:prSet presAssocID="{9DB99BC9-801E-4A77-ACB4-840A40D277AF}" presName="Name13" presStyleLbl="parChTrans1D2" presStyleIdx="0" presStyleCnt="6"/>
      <dgm:spPr/>
    </dgm:pt>
    <dgm:pt modelId="{9B19A3F8-4E42-464D-86F0-FE71DD9EE252}" type="pres">
      <dgm:prSet presAssocID="{8E00DA45-E1EA-4A77-8F8E-FC2362A4A9FD}" presName="childText" presStyleLbl="bgAcc1" presStyleIdx="0" presStyleCnt="6">
        <dgm:presLayoutVars>
          <dgm:bulletEnabled val="1"/>
        </dgm:presLayoutVars>
      </dgm:prSet>
      <dgm:spPr/>
    </dgm:pt>
    <dgm:pt modelId="{95032773-D2BA-469D-B9CF-4C2DFD249658}" type="pres">
      <dgm:prSet presAssocID="{D73B98AC-EA15-4F59-B0BF-B5735A64B190}" presName="Name13" presStyleLbl="parChTrans1D2" presStyleIdx="1" presStyleCnt="6"/>
      <dgm:spPr/>
    </dgm:pt>
    <dgm:pt modelId="{AAEB4002-CCA6-4F99-8E1A-01C69CDA48D0}" type="pres">
      <dgm:prSet presAssocID="{814D86E1-B9BE-4207-901F-FE9C99449D18}" presName="childText" presStyleLbl="bgAcc1" presStyleIdx="1" presStyleCnt="6">
        <dgm:presLayoutVars>
          <dgm:bulletEnabled val="1"/>
        </dgm:presLayoutVars>
      </dgm:prSet>
      <dgm:spPr/>
    </dgm:pt>
    <dgm:pt modelId="{7BC0931E-5E5F-4B0D-BF4C-136389B43C4C}" type="pres">
      <dgm:prSet presAssocID="{915E52C3-92A3-453B-8810-47B37271A59C}" presName="root" presStyleCnt="0"/>
      <dgm:spPr/>
    </dgm:pt>
    <dgm:pt modelId="{1EDCB992-22DC-4CDE-8D80-28E502CBC4EE}" type="pres">
      <dgm:prSet presAssocID="{915E52C3-92A3-453B-8810-47B37271A59C}" presName="rootComposite" presStyleCnt="0"/>
      <dgm:spPr/>
    </dgm:pt>
    <dgm:pt modelId="{03F7479F-3825-415C-BA91-27443A22AB90}" type="pres">
      <dgm:prSet presAssocID="{915E52C3-92A3-453B-8810-47B37271A59C}" presName="rootText" presStyleLbl="node1" presStyleIdx="1" presStyleCnt="3"/>
      <dgm:spPr/>
    </dgm:pt>
    <dgm:pt modelId="{A818B9A2-2228-4516-AFB2-99FA65ED921A}" type="pres">
      <dgm:prSet presAssocID="{915E52C3-92A3-453B-8810-47B37271A59C}" presName="rootConnector" presStyleLbl="node1" presStyleIdx="1" presStyleCnt="3"/>
      <dgm:spPr/>
    </dgm:pt>
    <dgm:pt modelId="{B80E402C-A06A-414F-BDED-A6C0E8344D99}" type="pres">
      <dgm:prSet presAssocID="{915E52C3-92A3-453B-8810-47B37271A59C}" presName="childShape" presStyleCnt="0"/>
      <dgm:spPr/>
    </dgm:pt>
    <dgm:pt modelId="{E0004B88-58E1-4F0B-BB0C-506BAD830102}" type="pres">
      <dgm:prSet presAssocID="{C972E70B-AA50-410D-A3C2-4E52C0FEDA14}" presName="Name13" presStyleLbl="parChTrans1D2" presStyleIdx="2" presStyleCnt="6"/>
      <dgm:spPr/>
    </dgm:pt>
    <dgm:pt modelId="{33447CA7-597E-4D98-B18F-26EB99D6D1DD}" type="pres">
      <dgm:prSet presAssocID="{29FAFB60-8B3A-4419-8C98-7AB71AE140A7}" presName="childText" presStyleLbl="bgAcc1" presStyleIdx="2" presStyleCnt="6">
        <dgm:presLayoutVars>
          <dgm:bulletEnabled val="1"/>
        </dgm:presLayoutVars>
      </dgm:prSet>
      <dgm:spPr/>
    </dgm:pt>
    <dgm:pt modelId="{B30345AD-8897-4F9E-8E20-7975F3FFB532}" type="pres">
      <dgm:prSet presAssocID="{8B920FBD-8286-4784-95D3-926138CA27CB}" presName="Name13" presStyleLbl="parChTrans1D2" presStyleIdx="3" presStyleCnt="6"/>
      <dgm:spPr/>
    </dgm:pt>
    <dgm:pt modelId="{5F4356E3-03B7-4A4B-99A2-12A96EAC3A69}" type="pres">
      <dgm:prSet presAssocID="{256C8C79-3A5E-4418-9F80-3015ECF1E76F}" presName="childText" presStyleLbl="bgAcc1" presStyleIdx="3" presStyleCnt="6">
        <dgm:presLayoutVars>
          <dgm:bulletEnabled val="1"/>
        </dgm:presLayoutVars>
      </dgm:prSet>
      <dgm:spPr/>
    </dgm:pt>
    <dgm:pt modelId="{4AA81716-8005-43B9-BA6D-2978E472D01B}" type="pres">
      <dgm:prSet presAssocID="{06D80B32-A262-4061-BBA2-F7F09C858404}" presName="root" presStyleCnt="0"/>
      <dgm:spPr/>
    </dgm:pt>
    <dgm:pt modelId="{602E31A4-7383-4DB2-8B8B-B4A91530EAC4}" type="pres">
      <dgm:prSet presAssocID="{06D80B32-A262-4061-BBA2-F7F09C858404}" presName="rootComposite" presStyleCnt="0"/>
      <dgm:spPr/>
    </dgm:pt>
    <dgm:pt modelId="{2DAEF153-FA6D-47D6-81F7-87306A6DAAD3}" type="pres">
      <dgm:prSet presAssocID="{06D80B32-A262-4061-BBA2-F7F09C858404}" presName="rootText" presStyleLbl="node1" presStyleIdx="2" presStyleCnt="3"/>
      <dgm:spPr/>
    </dgm:pt>
    <dgm:pt modelId="{6B069177-F550-489A-B8CF-8609D66D70B8}" type="pres">
      <dgm:prSet presAssocID="{06D80B32-A262-4061-BBA2-F7F09C858404}" presName="rootConnector" presStyleLbl="node1" presStyleIdx="2" presStyleCnt="3"/>
      <dgm:spPr/>
    </dgm:pt>
    <dgm:pt modelId="{A1D6EBF5-CD5B-4BB5-8CF6-D5687AE5376D}" type="pres">
      <dgm:prSet presAssocID="{06D80B32-A262-4061-BBA2-F7F09C858404}" presName="childShape" presStyleCnt="0"/>
      <dgm:spPr/>
    </dgm:pt>
    <dgm:pt modelId="{E110561C-DFF1-4067-8BAC-2DC99C6B0DC4}" type="pres">
      <dgm:prSet presAssocID="{CBC0B74E-CC27-4436-9D99-D5452142FABE}" presName="Name13" presStyleLbl="parChTrans1D2" presStyleIdx="4" presStyleCnt="6"/>
      <dgm:spPr/>
    </dgm:pt>
    <dgm:pt modelId="{B3170814-7FCA-463D-8DD5-5A9AB259D616}" type="pres">
      <dgm:prSet presAssocID="{CD9B2762-9A75-436B-B7B7-1C0039B7C180}" presName="childText" presStyleLbl="bgAcc1" presStyleIdx="4" presStyleCnt="6">
        <dgm:presLayoutVars>
          <dgm:bulletEnabled val="1"/>
        </dgm:presLayoutVars>
      </dgm:prSet>
      <dgm:spPr/>
    </dgm:pt>
    <dgm:pt modelId="{E0058DB8-6188-4ED5-B138-8EEC5DA91042}" type="pres">
      <dgm:prSet presAssocID="{94637577-1A79-4979-B79A-4DC1FE820A23}" presName="Name13" presStyleLbl="parChTrans1D2" presStyleIdx="5" presStyleCnt="6"/>
      <dgm:spPr/>
    </dgm:pt>
    <dgm:pt modelId="{10FA3E25-0D03-4031-ADAA-C37BA1F96EA2}" type="pres">
      <dgm:prSet presAssocID="{9E1E2B52-6AA1-4F90-8328-B3EF8F3041D7}" presName="childText" presStyleLbl="bgAcc1" presStyleIdx="5" presStyleCnt="6">
        <dgm:presLayoutVars>
          <dgm:bulletEnabled val="1"/>
        </dgm:presLayoutVars>
      </dgm:prSet>
      <dgm:spPr/>
    </dgm:pt>
  </dgm:ptLst>
  <dgm:cxnLst>
    <dgm:cxn modelId="{1CC47F08-A573-4573-8622-F46B02AEE085}" type="presOf" srcId="{06D80B32-A262-4061-BBA2-F7F09C858404}" destId="{6B069177-F550-489A-B8CF-8609D66D70B8}" srcOrd="1" destOrd="0" presId="urn:microsoft.com/office/officeart/2005/8/layout/hierarchy3"/>
    <dgm:cxn modelId="{A279F31B-61EE-4795-9C9C-7B3A0DD1EC1B}" type="presOf" srcId="{915E52C3-92A3-453B-8810-47B37271A59C}" destId="{03F7479F-3825-415C-BA91-27443A22AB90}" srcOrd="0" destOrd="0" presId="urn:microsoft.com/office/officeart/2005/8/layout/hierarchy3"/>
    <dgm:cxn modelId="{CFF6671C-C68A-400E-8F54-C21617C9C9A0}" srcId="{915E52C3-92A3-453B-8810-47B37271A59C}" destId="{256C8C79-3A5E-4418-9F80-3015ECF1E76F}" srcOrd="1" destOrd="0" parTransId="{8B920FBD-8286-4784-95D3-926138CA27CB}" sibTransId="{7D8103EA-AA86-4522-9B31-6FB97696C9FA}"/>
    <dgm:cxn modelId="{04662A20-9C5B-40F4-90C5-6FF39191846D}" srcId="{06D80B32-A262-4061-BBA2-F7F09C858404}" destId="{9E1E2B52-6AA1-4F90-8328-B3EF8F3041D7}" srcOrd="1" destOrd="0" parTransId="{94637577-1A79-4979-B79A-4DC1FE820A23}" sibTransId="{1FC98FE1-8783-454B-AADC-9A99AA46FA4D}"/>
    <dgm:cxn modelId="{C0EFC322-D7D9-47C8-9320-D64CC71C2102}" srcId="{06D80B32-A262-4061-BBA2-F7F09C858404}" destId="{CD9B2762-9A75-436B-B7B7-1C0039B7C180}" srcOrd="0" destOrd="0" parTransId="{CBC0B74E-CC27-4436-9D99-D5452142FABE}" sibTransId="{DC8C96DC-150D-4D7E-828C-3F080F53CFED}"/>
    <dgm:cxn modelId="{1B34C12C-A4B2-4BFA-97BF-559602AAE28C}" type="presOf" srcId="{FC82D00B-78E4-44F5-B7C5-6DB7AB35DBC5}" destId="{A65FBF3D-F66A-4D36-B5FC-06788373A965}" srcOrd="0" destOrd="0" presId="urn:microsoft.com/office/officeart/2005/8/layout/hierarchy3"/>
    <dgm:cxn modelId="{D538FA2D-8E8E-4375-82D8-6B79B9499B65}" type="presOf" srcId="{29FAFB60-8B3A-4419-8C98-7AB71AE140A7}" destId="{33447CA7-597E-4D98-B18F-26EB99D6D1DD}" srcOrd="0" destOrd="0" presId="urn:microsoft.com/office/officeart/2005/8/layout/hierarchy3"/>
    <dgm:cxn modelId="{5986D839-F91B-4F5C-91D6-65328F575742}" type="presOf" srcId="{8E00DA45-E1EA-4A77-8F8E-FC2362A4A9FD}" destId="{9B19A3F8-4E42-464D-86F0-FE71DD9EE252}" srcOrd="0" destOrd="0" presId="urn:microsoft.com/office/officeart/2005/8/layout/hierarchy3"/>
    <dgm:cxn modelId="{B804713A-1168-4AE0-9C5D-298707577F81}" srcId="{FC82D00B-78E4-44F5-B7C5-6DB7AB35DBC5}" destId="{0202F0A6-EB59-47EB-B244-BBD939997AE1}" srcOrd="0" destOrd="0" parTransId="{30966D64-2106-4E90-9A5C-1EE8CEA7E861}" sibTransId="{04375B57-5496-43C7-A2CB-DA20D84167EE}"/>
    <dgm:cxn modelId="{7F9F613F-DE73-4C67-84B7-01A53D5E9E73}" type="presOf" srcId="{9E1E2B52-6AA1-4F90-8328-B3EF8F3041D7}" destId="{10FA3E25-0D03-4031-ADAA-C37BA1F96EA2}" srcOrd="0" destOrd="0" presId="urn:microsoft.com/office/officeart/2005/8/layout/hierarchy3"/>
    <dgm:cxn modelId="{BC9A5048-0292-479A-9370-F7C04B69E472}" srcId="{0202F0A6-EB59-47EB-B244-BBD939997AE1}" destId="{814D86E1-B9BE-4207-901F-FE9C99449D18}" srcOrd="1" destOrd="0" parTransId="{D73B98AC-EA15-4F59-B0BF-B5735A64B190}" sibTransId="{6BAFBF19-1D10-4C8E-9418-1158041E8F74}"/>
    <dgm:cxn modelId="{97530151-BEE6-401C-B175-2B4A71AF2BE7}" type="presOf" srcId="{9DB99BC9-801E-4A77-ACB4-840A40D277AF}" destId="{937CD2DE-2B43-44AF-9B27-15992B370F13}" srcOrd="0" destOrd="0" presId="urn:microsoft.com/office/officeart/2005/8/layout/hierarchy3"/>
    <dgm:cxn modelId="{09D2EA56-ACE0-4E65-A0AC-A02AB79002EB}" type="presOf" srcId="{CD9B2762-9A75-436B-B7B7-1C0039B7C180}" destId="{B3170814-7FCA-463D-8DD5-5A9AB259D616}" srcOrd="0" destOrd="0" presId="urn:microsoft.com/office/officeart/2005/8/layout/hierarchy3"/>
    <dgm:cxn modelId="{97FC1B7B-9CC0-40E2-B1E1-BE5C31C6153C}" type="presOf" srcId="{256C8C79-3A5E-4418-9F80-3015ECF1E76F}" destId="{5F4356E3-03B7-4A4B-99A2-12A96EAC3A69}" srcOrd="0" destOrd="0" presId="urn:microsoft.com/office/officeart/2005/8/layout/hierarchy3"/>
    <dgm:cxn modelId="{7282DC7B-7EC9-45B1-97EE-10AC2458EB33}" type="presOf" srcId="{814D86E1-B9BE-4207-901F-FE9C99449D18}" destId="{AAEB4002-CCA6-4F99-8E1A-01C69CDA48D0}" srcOrd="0" destOrd="0" presId="urn:microsoft.com/office/officeart/2005/8/layout/hierarchy3"/>
    <dgm:cxn modelId="{1B5EE382-3472-49A1-8B7F-C6EE8D6D7CDA}" srcId="{FC82D00B-78E4-44F5-B7C5-6DB7AB35DBC5}" destId="{06D80B32-A262-4061-BBA2-F7F09C858404}" srcOrd="2" destOrd="0" parTransId="{10686407-7890-4F97-A487-1E4CB539EB54}" sibTransId="{A5C664FA-4602-478C-8112-F7A74851E849}"/>
    <dgm:cxn modelId="{F62E3883-F1BC-4744-8723-C89D38B89937}" type="presOf" srcId="{0202F0A6-EB59-47EB-B244-BBD939997AE1}" destId="{72238AC8-529F-4A9A-B09B-1636C5BD6864}" srcOrd="0" destOrd="0" presId="urn:microsoft.com/office/officeart/2005/8/layout/hierarchy3"/>
    <dgm:cxn modelId="{90976489-ED2F-4E02-9633-80233DCCE1F8}" type="presOf" srcId="{0202F0A6-EB59-47EB-B244-BBD939997AE1}" destId="{7CF1FD12-4164-4219-8080-BFFD96752AFC}" srcOrd="1" destOrd="0" presId="urn:microsoft.com/office/officeart/2005/8/layout/hierarchy3"/>
    <dgm:cxn modelId="{981714A6-54A6-46FA-9EF4-AE92FDBCF082}" type="presOf" srcId="{8B920FBD-8286-4784-95D3-926138CA27CB}" destId="{B30345AD-8897-4F9E-8E20-7975F3FFB532}" srcOrd="0" destOrd="0" presId="urn:microsoft.com/office/officeart/2005/8/layout/hierarchy3"/>
    <dgm:cxn modelId="{7D6DD9B9-9ED8-4B13-B533-08EBC65937A5}" type="presOf" srcId="{D73B98AC-EA15-4F59-B0BF-B5735A64B190}" destId="{95032773-D2BA-469D-B9CF-4C2DFD249658}" srcOrd="0" destOrd="0" presId="urn:microsoft.com/office/officeart/2005/8/layout/hierarchy3"/>
    <dgm:cxn modelId="{E772D8BB-A2BF-4E3D-A63A-FD48B064AA6D}" srcId="{FC82D00B-78E4-44F5-B7C5-6DB7AB35DBC5}" destId="{915E52C3-92A3-453B-8810-47B37271A59C}" srcOrd="1" destOrd="0" parTransId="{4FCF621B-0FDE-4415-832B-5DA1D1680050}" sibTransId="{5A14A694-A2B8-4965-B281-F5EC151E5E32}"/>
    <dgm:cxn modelId="{088D7ABF-70D5-4F54-B31F-57B154AAC3F5}" type="presOf" srcId="{915E52C3-92A3-453B-8810-47B37271A59C}" destId="{A818B9A2-2228-4516-AFB2-99FA65ED921A}" srcOrd="1" destOrd="0" presId="urn:microsoft.com/office/officeart/2005/8/layout/hierarchy3"/>
    <dgm:cxn modelId="{D6D8BEDD-E348-4FCD-BF74-0D869CDD9AB4}" type="presOf" srcId="{C972E70B-AA50-410D-A3C2-4E52C0FEDA14}" destId="{E0004B88-58E1-4F0B-BB0C-506BAD830102}" srcOrd="0" destOrd="0" presId="urn:microsoft.com/office/officeart/2005/8/layout/hierarchy3"/>
    <dgm:cxn modelId="{18A693E9-A061-4FDF-AD7B-831482A818D9}" srcId="{915E52C3-92A3-453B-8810-47B37271A59C}" destId="{29FAFB60-8B3A-4419-8C98-7AB71AE140A7}" srcOrd="0" destOrd="0" parTransId="{C972E70B-AA50-410D-A3C2-4E52C0FEDA14}" sibTransId="{2752EB56-4AA7-4227-BB0C-763DE6F40BE2}"/>
    <dgm:cxn modelId="{56AC66EB-2E2B-421D-93C6-EB2870E2BBC4}" srcId="{0202F0A6-EB59-47EB-B244-BBD939997AE1}" destId="{8E00DA45-E1EA-4A77-8F8E-FC2362A4A9FD}" srcOrd="0" destOrd="0" parTransId="{9DB99BC9-801E-4A77-ACB4-840A40D277AF}" sibTransId="{D9E50E94-D1C1-49E2-B084-CB0651B9B79C}"/>
    <dgm:cxn modelId="{A906BDF1-E117-4D38-8F51-11F4E9E5715A}" type="presOf" srcId="{06D80B32-A262-4061-BBA2-F7F09C858404}" destId="{2DAEF153-FA6D-47D6-81F7-87306A6DAAD3}" srcOrd="0" destOrd="0" presId="urn:microsoft.com/office/officeart/2005/8/layout/hierarchy3"/>
    <dgm:cxn modelId="{F95147F3-3378-43EF-BAF5-8B7EB80E8DCD}" type="presOf" srcId="{CBC0B74E-CC27-4436-9D99-D5452142FABE}" destId="{E110561C-DFF1-4067-8BAC-2DC99C6B0DC4}" srcOrd="0" destOrd="0" presId="urn:microsoft.com/office/officeart/2005/8/layout/hierarchy3"/>
    <dgm:cxn modelId="{6EC97DF5-E631-44A4-9059-B1692AB70B65}" type="presOf" srcId="{94637577-1A79-4979-B79A-4DC1FE820A23}" destId="{E0058DB8-6188-4ED5-B138-8EEC5DA91042}" srcOrd="0" destOrd="0" presId="urn:microsoft.com/office/officeart/2005/8/layout/hierarchy3"/>
    <dgm:cxn modelId="{B42E922C-24E0-4DE5-AD87-599782300BD5}" type="presParOf" srcId="{A65FBF3D-F66A-4D36-B5FC-06788373A965}" destId="{93F1F726-D8ED-4BAF-9CFE-28DC16AB4362}" srcOrd="0" destOrd="0" presId="urn:microsoft.com/office/officeart/2005/8/layout/hierarchy3"/>
    <dgm:cxn modelId="{4A3443C3-A05A-4BC9-ABEB-798C2F2F873D}" type="presParOf" srcId="{93F1F726-D8ED-4BAF-9CFE-28DC16AB4362}" destId="{EFC29DA3-FED9-4CE9-8452-7B9486513B4A}" srcOrd="0" destOrd="0" presId="urn:microsoft.com/office/officeart/2005/8/layout/hierarchy3"/>
    <dgm:cxn modelId="{5FCF57DA-201F-4D98-B975-396689E66957}" type="presParOf" srcId="{EFC29DA3-FED9-4CE9-8452-7B9486513B4A}" destId="{72238AC8-529F-4A9A-B09B-1636C5BD6864}" srcOrd="0" destOrd="0" presId="urn:microsoft.com/office/officeart/2005/8/layout/hierarchy3"/>
    <dgm:cxn modelId="{BB64FB5B-40AA-44B1-B09C-7C82AC4159E7}" type="presParOf" srcId="{EFC29DA3-FED9-4CE9-8452-7B9486513B4A}" destId="{7CF1FD12-4164-4219-8080-BFFD96752AFC}" srcOrd="1" destOrd="0" presId="urn:microsoft.com/office/officeart/2005/8/layout/hierarchy3"/>
    <dgm:cxn modelId="{AD15316A-1E9E-4A87-AB2D-BCB6489A3A29}" type="presParOf" srcId="{93F1F726-D8ED-4BAF-9CFE-28DC16AB4362}" destId="{4281FCCD-BC66-4B64-9C30-42039BDE34F3}" srcOrd="1" destOrd="0" presId="urn:microsoft.com/office/officeart/2005/8/layout/hierarchy3"/>
    <dgm:cxn modelId="{67DC1E25-C63D-4A1C-8C09-4F9FE1444B50}" type="presParOf" srcId="{4281FCCD-BC66-4B64-9C30-42039BDE34F3}" destId="{937CD2DE-2B43-44AF-9B27-15992B370F13}" srcOrd="0" destOrd="0" presId="urn:microsoft.com/office/officeart/2005/8/layout/hierarchy3"/>
    <dgm:cxn modelId="{AACA7A2B-8427-4CC4-A72C-3E8BD8973A92}" type="presParOf" srcId="{4281FCCD-BC66-4B64-9C30-42039BDE34F3}" destId="{9B19A3F8-4E42-464D-86F0-FE71DD9EE252}" srcOrd="1" destOrd="0" presId="urn:microsoft.com/office/officeart/2005/8/layout/hierarchy3"/>
    <dgm:cxn modelId="{92D89F12-83AF-44FD-85AD-B37A6F4765C5}" type="presParOf" srcId="{4281FCCD-BC66-4B64-9C30-42039BDE34F3}" destId="{95032773-D2BA-469D-B9CF-4C2DFD249658}" srcOrd="2" destOrd="0" presId="urn:microsoft.com/office/officeart/2005/8/layout/hierarchy3"/>
    <dgm:cxn modelId="{C3F4B6E0-31BC-434C-A56F-97FBB750D8BA}" type="presParOf" srcId="{4281FCCD-BC66-4B64-9C30-42039BDE34F3}" destId="{AAEB4002-CCA6-4F99-8E1A-01C69CDA48D0}" srcOrd="3" destOrd="0" presId="urn:microsoft.com/office/officeart/2005/8/layout/hierarchy3"/>
    <dgm:cxn modelId="{328A30A2-BE26-4E61-8C10-D96D58752DEB}" type="presParOf" srcId="{A65FBF3D-F66A-4D36-B5FC-06788373A965}" destId="{7BC0931E-5E5F-4B0D-BF4C-136389B43C4C}" srcOrd="1" destOrd="0" presId="urn:microsoft.com/office/officeart/2005/8/layout/hierarchy3"/>
    <dgm:cxn modelId="{E85D2A75-C99A-4CC4-8419-14ED10A0BB54}" type="presParOf" srcId="{7BC0931E-5E5F-4B0D-BF4C-136389B43C4C}" destId="{1EDCB992-22DC-4CDE-8D80-28E502CBC4EE}" srcOrd="0" destOrd="0" presId="urn:microsoft.com/office/officeart/2005/8/layout/hierarchy3"/>
    <dgm:cxn modelId="{74131C2E-D87C-4760-A242-2F7F83D02886}" type="presParOf" srcId="{1EDCB992-22DC-4CDE-8D80-28E502CBC4EE}" destId="{03F7479F-3825-415C-BA91-27443A22AB90}" srcOrd="0" destOrd="0" presId="urn:microsoft.com/office/officeart/2005/8/layout/hierarchy3"/>
    <dgm:cxn modelId="{1DC38191-7B07-484D-8EF5-AA7E86303D18}" type="presParOf" srcId="{1EDCB992-22DC-4CDE-8D80-28E502CBC4EE}" destId="{A818B9A2-2228-4516-AFB2-99FA65ED921A}" srcOrd="1" destOrd="0" presId="urn:microsoft.com/office/officeart/2005/8/layout/hierarchy3"/>
    <dgm:cxn modelId="{97BEE5BB-63E0-40C3-ABE3-70174488ECBB}" type="presParOf" srcId="{7BC0931E-5E5F-4B0D-BF4C-136389B43C4C}" destId="{B80E402C-A06A-414F-BDED-A6C0E8344D99}" srcOrd="1" destOrd="0" presId="urn:microsoft.com/office/officeart/2005/8/layout/hierarchy3"/>
    <dgm:cxn modelId="{6699C8AF-2701-4678-81DE-B522B831CAB5}" type="presParOf" srcId="{B80E402C-A06A-414F-BDED-A6C0E8344D99}" destId="{E0004B88-58E1-4F0B-BB0C-506BAD830102}" srcOrd="0" destOrd="0" presId="urn:microsoft.com/office/officeart/2005/8/layout/hierarchy3"/>
    <dgm:cxn modelId="{8F62F083-2143-4596-BBBF-422353F88F29}" type="presParOf" srcId="{B80E402C-A06A-414F-BDED-A6C0E8344D99}" destId="{33447CA7-597E-4D98-B18F-26EB99D6D1DD}" srcOrd="1" destOrd="0" presId="urn:microsoft.com/office/officeart/2005/8/layout/hierarchy3"/>
    <dgm:cxn modelId="{F85ED597-26CE-41FC-BF1A-0F000D1704F2}" type="presParOf" srcId="{B80E402C-A06A-414F-BDED-A6C0E8344D99}" destId="{B30345AD-8897-4F9E-8E20-7975F3FFB532}" srcOrd="2" destOrd="0" presId="urn:microsoft.com/office/officeart/2005/8/layout/hierarchy3"/>
    <dgm:cxn modelId="{474D5D60-804D-4D7B-9578-7508E19CCF42}" type="presParOf" srcId="{B80E402C-A06A-414F-BDED-A6C0E8344D99}" destId="{5F4356E3-03B7-4A4B-99A2-12A96EAC3A69}" srcOrd="3" destOrd="0" presId="urn:microsoft.com/office/officeart/2005/8/layout/hierarchy3"/>
    <dgm:cxn modelId="{F20CFF2E-4292-4334-9CC6-3CA4A126496F}" type="presParOf" srcId="{A65FBF3D-F66A-4D36-B5FC-06788373A965}" destId="{4AA81716-8005-43B9-BA6D-2978E472D01B}" srcOrd="2" destOrd="0" presId="urn:microsoft.com/office/officeart/2005/8/layout/hierarchy3"/>
    <dgm:cxn modelId="{E412ED8D-5B95-46FA-928B-56A4EF5DB0BB}" type="presParOf" srcId="{4AA81716-8005-43B9-BA6D-2978E472D01B}" destId="{602E31A4-7383-4DB2-8B8B-B4A91530EAC4}" srcOrd="0" destOrd="0" presId="urn:microsoft.com/office/officeart/2005/8/layout/hierarchy3"/>
    <dgm:cxn modelId="{54D05D33-078F-4D34-AA3A-E1F201502BAF}" type="presParOf" srcId="{602E31A4-7383-4DB2-8B8B-B4A91530EAC4}" destId="{2DAEF153-FA6D-47D6-81F7-87306A6DAAD3}" srcOrd="0" destOrd="0" presId="urn:microsoft.com/office/officeart/2005/8/layout/hierarchy3"/>
    <dgm:cxn modelId="{8F539540-D0F9-40E4-9CEE-DC38E03FB6DA}" type="presParOf" srcId="{602E31A4-7383-4DB2-8B8B-B4A91530EAC4}" destId="{6B069177-F550-489A-B8CF-8609D66D70B8}" srcOrd="1" destOrd="0" presId="urn:microsoft.com/office/officeart/2005/8/layout/hierarchy3"/>
    <dgm:cxn modelId="{89621E75-5368-46B5-830E-BDAF23DF2F27}" type="presParOf" srcId="{4AA81716-8005-43B9-BA6D-2978E472D01B}" destId="{A1D6EBF5-CD5B-4BB5-8CF6-D5687AE5376D}" srcOrd="1" destOrd="0" presId="urn:microsoft.com/office/officeart/2005/8/layout/hierarchy3"/>
    <dgm:cxn modelId="{0A304AA9-6C2A-4554-8E5B-C42B72419342}" type="presParOf" srcId="{A1D6EBF5-CD5B-4BB5-8CF6-D5687AE5376D}" destId="{E110561C-DFF1-4067-8BAC-2DC99C6B0DC4}" srcOrd="0" destOrd="0" presId="urn:microsoft.com/office/officeart/2005/8/layout/hierarchy3"/>
    <dgm:cxn modelId="{8DA9B3AC-805A-47C8-9312-C317F18683CD}" type="presParOf" srcId="{A1D6EBF5-CD5B-4BB5-8CF6-D5687AE5376D}" destId="{B3170814-7FCA-463D-8DD5-5A9AB259D616}" srcOrd="1" destOrd="0" presId="urn:microsoft.com/office/officeart/2005/8/layout/hierarchy3"/>
    <dgm:cxn modelId="{7200B9C8-D3A3-48B5-8E94-6BC77771E2B5}" type="presParOf" srcId="{A1D6EBF5-CD5B-4BB5-8CF6-D5687AE5376D}" destId="{E0058DB8-6188-4ED5-B138-8EEC5DA91042}" srcOrd="2" destOrd="0" presId="urn:microsoft.com/office/officeart/2005/8/layout/hierarchy3"/>
    <dgm:cxn modelId="{660277C1-BFDA-446A-85C1-1F44835C69CA}" type="presParOf" srcId="{A1D6EBF5-CD5B-4BB5-8CF6-D5687AE5376D}" destId="{10FA3E25-0D03-4031-ADAA-C37BA1F96EA2}"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1004436" y="708507"/>
          <a:ext cx="3346693" cy="3347438"/>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1737902" y="1988236"/>
          <a:ext cx="1867486" cy="9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Calibri"/>
              <a:ea typeface="+mn-ea"/>
              <a:cs typeface="+mn-cs"/>
            </a:rPr>
            <a:t>Unpacking Tool Template</a:t>
          </a:r>
        </a:p>
      </dsp:txBody>
      <dsp:txXfrm>
        <a:off x="1737902" y="1988236"/>
        <a:ext cx="1867486" cy="933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38AC8-529F-4A9A-B09B-1636C5BD6864}">
      <dsp:nvSpPr>
        <dsp:cNvPr id="0" name=""/>
        <dsp:cNvSpPr/>
      </dsp:nvSpPr>
      <dsp:spPr>
        <a:xfrm>
          <a:off x="0" y="349498"/>
          <a:ext cx="2350740" cy="11753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SEPs</a:t>
          </a:r>
        </a:p>
      </dsp:txBody>
      <dsp:txXfrm>
        <a:off x="34425" y="383923"/>
        <a:ext cx="2281890" cy="1106520"/>
      </dsp:txXfrm>
    </dsp:sp>
    <dsp:sp modelId="{937CD2DE-2B43-44AF-9B27-15992B370F13}">
      <dsp:nvSpPr>
        <dsp:cNvPr id="0" name=""/>
        <dsp:cNvSpPr/>
      </dsp:nvSpPr>
      <dsp:spPr>
        <a:xfrm>
          <a:off x="235074" y="1524868"/>
          <a:ext cx="236078" cy="867493"/>
        </a:xfrm>
        <a:custGeom>
          <a:avLst/>
          <a:gdLst/>
          <a:ahLst/>
          <a:cxnLst/>
          <a:rect l="0" t="0" r="0" b="0"/>
          <a:pathLst>
            <a:path>
              <a:moveTo>
                <a:pt x="0" y="0"/>
              </a:moveTo>
              <a:lnTo>
                <a:pt x="0" y="867493"/>
              </a:lnTo>
              <a:lnTo>
                <a:pt x="236078" y="8674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19A3F8-4E42-464D-86F0-FE71DD9EE252}">
      <dsp:nvSpPr>
        <dsp:cNvPr id="0" name=""/>
        <dsp:cNvSpPr/>
      </dsp:nvSpPr>
      <dsp:spPr>
        <a:xfrm>
          <a:off x="471152" y="1804677"/>
          <a:ext cx="1880592" cy="11753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Think about the components of the practice</a:t>
          </a:r>
        </a:p>
      </dsp:txBody>
      <dsp:txXfrm>
        <a:off x="505577" y="1839102"/>
        <a:ext cx="1811742" cy="1106520"/>
      </dsp:txXfrm>
    </dsp:sp>
    <dsp:sp modelId="{95032773-D2BA-469D-B9CF-4C2DFD249658}">
      <dsp:nvSpPr>
        <dsp:cNvPr id="0" name=""/>
        <dsp:cNvSpPr/>
      </dsp:nvSpPr>
      <dsp:spPr>
        <a:xfrm>
          <a:off x="235074" y="1524868"/>
          <a:ext cx="236078" cy="2336706"/>
        </a:xfrm>
        <a:custGeom>
          <a:avLst/>
          <a:gdLst/>
          <a:ahLst/>
          <a:cxnLst/>
          <a:rect l="0" t="0" r="0" b="0"/>
          <a:pathLst>
            <a:path>
              <a:moveTo>
                <a:pt x="0" y="0"/>
              </a:moveTo>
              <a:lnTo>
                <a:pt x="0" y="2336706"/>
              </a:lnTo>
              <a:lnTo>
                <a:pt x="236078" y="23367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EB4002-CCA6-4F99-8E1A-01C69CDA48D0}">
      <dsp:nvSpPr>
        <dsp:cNvPr id="0" name=""/>
        <dsp:cNvSpPr/>
      </dsp:nvSpPr>
      <dsp:spPr>
        <a:xfrm>
          <a:off x="471152" y="3273890"/>
          <a:ext cx="1880592" cy="11753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Consider prior knowledge</a:t>
          </a:r>
        </a:p>
      </dsp:txBody>
      <dsp:txXfrm>
        <a:off x="505577" y="3308315"/>
        <a:ext cx="1811742" cy="1106520"/>
      </dsp:txXfrm>
    </dsp:sp>
    <dsp:sp modelId="{03F7479F-3825-415C-BA91-27443A22AB90}">
      <dsp:nvSpPr>
        <dsp:cNvPr id="0" name=""/>
        <dsp:cNvSpPr/>
      </dsp:nvSpPr>
      <dsp:spPr>
        <a:xfrm>
          <a:off x="2939429" y="335464"/>
          <a:ext cx="2350740" cy="1175370"/>
        </a:xfrm>
        <a:prstGeom prst="roundRect">
          <a:avLst>
            <a:gd name="adj" fmla="val 10000"/>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DCIs</a:t>
          </a:r>
        </a:p>
      </dsp:txBody>
      <dsp:txXfrm>
        <a:off x="2973854" y="369889"/>
        <a:ext cx="2281890" cy="1106520"/>
      </dsp:txXfrm>
    </dsp:sp>
    <dsp:sp modelId="{E0004B88-58E1-4F0B-BB0C-506BAD830102}">
      <dsp:nvSpPr>
        <dsp:cNvPr id="0" name=""/>
        <dsp:cNvSpPr/>
      </dsp:nvSpPr>
      <dsp:spPr>
        <a:xfrm>
          <a:off x="3174503" y="1510834"/>
          <a:ext cx="235074" cy="881527"/>
        </a:xfrm>
        <a:custGeom>
          <a:avLst/>
          <a:gdLst/>
          <a:ahLst/>
          <a:cxnLst/>
          <a:rect l="0" t="0" r="0" b="0"/>
          <a:pathLst>
            <a:path>
              <a:moveTo>
                <a:pt x="0" y="0"/>
              </a:moveTo>
              <a:lnTo>
                <a:pt x="0" y="881527"/>
              </a:lnTo>
              <a:lnTo>
                <a:pt x="235074" y="881527"/>
              </a:lnTo>
            </a:path>
          </a:pathLst>
        </a:custGeom>
        <a:noFill/>
        <a:ln w="12700" cap="flat" cmpd="sng" algn="ctr">
          <a:solidFill>
            <a:srgbClr val="FF9933"/>
          </a:solidFill>
          <a:prstDash val="solid"/>
          <a:miter lim="800000"/>
        </a:ln>
        <a:effectLst/>
      </dsp:spPr>
      <dsp:style>
        <a:lnRef idx="2">
          <a:scrgbClr r="0" g="0" b="0"/>
        </a:lnRef>
        <a:fillRef idx="0">
          <a:scrgbClr r="0" g="0" b="0"/>
        </a:fillRef>
        <a:effectRef idx="0">
          <a:scrgbClr r="0" g="0" b="0"/>
        </a:effectRef>
        <a:fontRef idx="minor"/>
      </dsp:style>
    </dsp:sp>
    <dsp:sp modelId="{33447CA7-597E-4D98-B18F-26EB99D6D1DD}">
      <dsp:nvSpPr>
        <dsp:cNvPr id="0" name=""/>
        <dsp:cNvSpPr/>
      </dsp:nvSpPr>
      <dsp:spPr>
        <a:xfrm>
          <a:off x="3409577" y="1804677"/>
          <a:ext cx="1880592" cy="1175370"/>
        </a:xfrm>
        <a:prstGeom prst="roundRect">
          <a:avLst>
            <a:gd name="adj" fmla="val 10000"/>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Identify the major concepts</a:t>
          </a:r>
        </a:p>
      </dsp:txBody>
      <dsp:txXfrm>
        <a:off x="3444002" y="1839102"/>
        <a:ext cx="1811742" cy="1106520"/>
      </dsp:txXfrm>
    </dsp:sp>
    <dsp:sp modelId="{B30345AD-8897-4F9E-8E20-7975F3FFB532}">
      <dsp:nvSpPr>
        <dsp:cNvPr id="0" name=""/>
        <dsp:cNvSpPr/>
      </dsp:nvSpPr>
      <dsp:spPr>
        <a:xfrm>
          <a:off x="3174503" y="1510834"/>
          <a:ext cx="235074" cy="2350740"/>
        </a:xfrm>
        <a:custGeom>
          <a:avLst/>
          <a:gdLst/>
          <a:ahLst/>
          <a:cxnLst/>
          <a:rect l="0" t="0" r="0" b="0"/>
          <a:pathLst>
            <a:path>
              <a:moveTo>
                <a:pt x="0" y="0"/>
              </a:moveTo>
              <a:lnTo>
                <a:pt x="0" y="2350740"/>
              </a:lnTo>
              <a:lnTo>
                <a:pt x="235074" y="2350740"/>
              </a:lnTo>
            </a:path>
          </a:pathLst>
        </a:custGeom>
        <a:noFill/>
        <a:ln w="12700" cap="flat" cmpd="sng" algn="ctr">
          <a:solidFill>
            <a:srgbClr val="FFAE00"/>
          </a:solidFill>
          <a:prstDash val="solid"/>
          <a:miter lim="800000"/>
        </a:ln>
        <a:effectLst/>
      </dsp:spPr>
      <dsp:style>
        <a:lnRef idx="2">
          <a:scrgbClr r="0" g="0" b="0"/>
        </a:lnRef>
        <a:fillRef idx="0">
          <a:scrgbClr r="0" g="0" b="0"/>
        </a:fillRef>
        <a:effectRef idx="0">
          <a:scrgbClr r="0" g="0" b="0"/>
        </a:effectRef>
        <a:fontRef idx="minor"/>
      </dsp:style>
    </dsp:sp>
    <dsp:sp modelId="{5F4356E3-03B7-4A4B-99A2-12A96EAC3A69}">
      <dsp:nvSpPr>
        <dsp:cNvPr id="0" name=""/>
        <dsp:cNvSpPr/>
      </dsp:nvSpPr>
      <dsp:spPr>
        <a:xfrm>
          <a:off x="3409577" y="3273890"/>
          <a:ext cx="1880592" cy="1175370"/>
        </a:xfrm>
        <a:prstGeom prst="roundRect">
          <a:avLst>
            <a:gd name="adj" fmla="val 10000"/>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Consider prior knowledge</a:t>
          </a:r>
        </a:p>
      </dsp:txBody>
      <dsp:txXfrm>
        <a:off x="3444002" y="3308315"/>
        <a:ext cx="1811742" cy="1106520"/>
      </dsp:txXfrm>
    </dsp:sp>
    <dsp:sp modelId="{2DAEF153-FA6D-47D6-81F7-87306A6DAAD3}">
      <dsp:nvSpPr>
        <dsp:cNvPr id="0" name=""/>
        <dsp:cNvSpPr/>
      </dsp:nvSpPr>
      <dsp:spPr>
        <a:xfrm>
          <a:off x="5877855" y="335464"/>
          <a:ext cx="2350740" cy="117537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CCCs</a:t>
          </a:r>
        </a:p>
      </dsp:txBody>
      <dsp:txXfrm>
        <a:off x="5912280" y="369889"/>
        <a:ext cx="2281890" cy="1106520"/>
      </dsp:txXfrm>
    </dsp:sp>
    <dsp:sp modelId="{E110561C-DFF1-4067-8BAC-2DC99C6B0DC4}">
      <dsp:nvSpPr>
        <dsp:cNvPr id="0" name=""/>
        <dsp:cNvSpPr/>
      </dsp:nvSpPr>
      <dsp:spPr>
        <a:xfrm>
          <a:off x="6112929" y="1510834"/>
          <a:ext cx="235074" cy="881527"/>
        </a:xfrm>
        <a:custGeom>
          <a:avLst/>
          <a:gdLst/>
          <a:ahLst/>
          <a:cxnLst/>
          <a:rect l="0" t="0" r="0" b="0"/>
          <a:pathLst>
            <a:path>
              <a:moveTo>
                <a:pt x="0" y="0"/>
              </a:moveTo>
              <a:lnTo>
                <a:pt x="0" y="881527"/>
              </a:lnTo>
              <a:lnTo>
                <a:pt x="235074" y="8815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170814-7FCA-463D-8DD5-5A9AB259D616}">
      <dsp:nvSpPr>
        <dsp:cNvPr id="0" name=""/>
        <dsp:cNvSpPr/>
      </dsp:nvSpPr>
      <dsp:spPr>
        <a:xfrm>
          <a:off x="6348003" y="1804677"/>
          <a:ext cx="1880592" cy="1175370"/>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Describe essential features</a:t>
          </a:r>
        </a:p>
      </dsp:txBody>
      <dsp:txXfrm>
        <a:off x="6382428" y="1839102"/>
        <a:ext cx="1811742" cy="1106520"/>
      </dsp:txXfrm>
    </dsp:sp>
    <dsp:sp modelId="{E0058DB8-6188-4ED5-B138-8EEC5DA91042}">
      <dsp:nvSpPr>
        <dsp:cNvPr id="0" name=""/>
        <dsp:cNvSpPr/>
      </dsp:nvSpPr>
      <dsp:spPr>
        <a:xfrm>
          <a:off x="6112929" y="1510834"/>
          <a:ext cx="235074" cy="2350740"/>
        </a:xfrm>
        <a:custGeom>
          <a:avLst/>
          <a:gdLst/>
          <a:ahLst/>
          <a:cxnLst/>
          <a:rect l="0" t="0" r="0" b="0"/>
          <a:pathLst>
            <a:path>
              <a:moveTo>
                <a:pt x="0" y="0"/>
              </a:moveTo>
              <a:lnTo>
                <a:pt x="0" y="2350740"/>
              </a:lnTo>
              <a:lnTo>
                <a:pt x="235074" y="2350740"/>
              </a:lnTo>
            </a:path>
          </a:pathLst>
        </a:custGeom>
        <a:noFill/>
        <a:ln w="1270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10FA3E25-0D03-4031-ADAA-C37BA1F96EA2}">
      <dsp:nvSpPr>
        <dsp:cNvPr id="0" name=""/>
        <dsp:cNvSpPr/>
      </dsp:nvSpPr>
      <dsp:spPr>
        <a:xfrm>
          <a:off x="6348003" y="3273890"/>
          <a:ext cx="1880592" cy="1175370"/>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Consider intersections of CCC and SEP</a:t>
          </a:r>
        </a:p>
      </dsp:txBody>
      <dsp:txXfrm>
        <a:off x="6382428" y="3308315"/>
        <a:ext cx="1811742" cy="110652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2375"/>
            <a:ext cx="4394200" cy="3297238"/>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Welcome to the second of four chapters in a digital workbook on designing high-quality three-dimensional science assessment tasks for classroom use. This workbook is intended to help educators design and evaluate high-quality classroom science assessment tasks that provide meaningful information about what students know and can do in science.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digital workbook was developed by edCount, LLC, under the US Department of Education’s Enhanced Assessment Grants Program, CFDA 84.368A.</a:t>
            </a:r>
          </a:p>
        </p:txBody>
      </p:sp>
      <p:sp>
        <p:nvSpPr>
          <p:cNvPr id="4" name="Date Placeholder 3"/>
          <p:cNvSpPr>
            <a:spLocks noGrp="1"/>
          </p:cNvSpPr>
          <p:nvPr>
            <p:ph type="dt"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module. A glossary of terms and our reference list follow.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engagement in this second chapter of the SCILLSS digital workbook on designing high-quality three-dimensional science assessment tasks for classroom use.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216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352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869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08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2 of this workbook includes a series of six modules. Together, these six modules provide an in-depth exploration of the first phase of principled assessment design: development of the unpacking tool. In this chapter, we describe how to systematically unpack a performance expectation or indicator into its multiple components to develop a clear and deep understanding of each dimension and the boundaries of what can be assessed. We provide opportunities for you to engage in interactive activities and explore and use our design template to complete your own unpacking of a three-dimensional science standard.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module, Module 2.5, we offer key strategies, guiding questions, and instructions for completing the unpacking process.</a:t>
            </a:r>
          </a:p>
          <a:p>
            <a:pPr marR="0" lvl="0">
              <a:spcBef>
                <a:spcPts val="0"/>
              </a:spcBef>
              <a:spcAft>
                <a:spcPts val="600"/>
              </a:spcAft>
              <a:buFont typeface="Symbol" panose="05050102010706020507" pitchFamily="18" charset="2"/>
              <a:buNone/>
            </a:pPr>
            <a:endParaRPr lang="en-US" dirty="0">
              <a:latin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9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4650" cy="3140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previous Chapter 2 modules, we explored the Next Generation Science Standards, including the PEs, dimensions, and evidence statements. We introduced the Unpacking Tool Template and described its elements—the key aspects, prior knowledge, and relationships between the CCC and SEP. You engaged in an interactive sorting activity to gain a deeper understanding of the dimensions and these elements of the unpacking tool. In the previous modules, we also explored the resources available to support the unpacking process.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are nearly ready to start developing your own unpacking tool. But before you do, we have some important tips, strategies, and guiding questions to guide your work. By completing Module 2.5, you will have the tools you need to engage in the first phase of principled assessment design and develop your own unpacking tool.</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05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roll up our sleeves and get started. First, you’ll want to gather some key resources. As we shared in previous modules, unpacking a performance expectation can require referencing many documents and resources. Some key documents to start with include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State Science Standards, the NGSS, NGSS Evidence Statements, NGSS Appendices E, F, and G, and the Unpacking Tool Template. These resources are provided in the Web Links pod, and the Unpacking Tool Template is available for download in the Resources pod. As you access these materials, think about the easiest way to reference these documents. Some people find it easiest to use paper versions, and some prefer electronic.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you’ve gathered the necessary resources, select the performance expectation to unpack and populate the foundation boxes of the Unpacking Tool Template. Whether you are using the NGSS PEs and dimension elements or using other statements of student expectations and associated elements based on your state standards, complete the foundation box with the elements you will unpack.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you will begin unpacking the dimensions into their key aspects, prior knowledge, and relationships between the CCC and SEP.</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22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unpacking tool requires you to think critically about the three dimensions of the PE and what they really mean. What is it about your students that you want to understand related to each dimension? What does it mean for students to really engage with and understand the dimension?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you begin unpacking each dimension, refer to the NGSS foundation boxes to identify the SEP, DCI or DCIs, and CCC for the selected PE.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unpacking the SEP, consider what it means to “do” the practice. What are its essential components? What knowledge and skills do students need to use in order to show that they can perform the practice?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unpacking the DCI or DCIs, identify the intended meaning of the core idea. Is there one idea or several ideas in the statement? What scientific language or domain-specific words are used? Consider what knowledge and skills you expect students to have mastery of already.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unpacking the CCC, ask yourself, “What are the key aspects of the CCC? How does the SEP interconnect with the CCC?”</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engage in the process, ask yourself these important questions: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the key aspects, the knowledge and skills, associated with each dimension of the PE, and what science learning would you expect students to have acquired in previous grades or through previous instruction with respect to the three dimensions of the assessed PE?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5CC8449F-AD70-4C5A-80FB-71FBD22D87B9}"/>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702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review some strategies to support your unpacking. As we discussed previously, there are many resources you can use in combination with your professional expertise. Using these resources, focus on each dimension one at a time. Individually examine the CCC, SEP, and DCI or DCIs and ask what the expectations within those dimensions mean. By thinking about the dimensions separately, you can ensure that when you bring them back together, they are all reflected in the assessment task.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you think about the key aspects of each dimension, remember to consider not only what is explicit in the PE, but also those expectations that are not entirely explicit. What are those key aspects that are more inherent or implicit in the PE? These are the underlying concepts that represent knowledge necessary for understanding or investigating more complex ideas and solving problems. </a:t>
            </a:r>
          </a:p>
          <a:p>
            <a:endParaRPr lang="en-US" dirty="0" err="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2C0A301A-F934-4ACF-901D-D128B7F25BC1}"/>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96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consider the prior knowledge or the background knowledge that is expected of students to develop an understanding of the SEP and DCI or DCIs. Also, consider the relationships between the CCC and the SEP. When students are performing a SEP, they are often addressing one of the CCCs. For example, the CCC </a:t>
            </a:r>
            <a:r>
              <a:rPr lang="en-US" sz="1200" i="1" kern="1200" dirty="0">
                <a:solidFill>
                  <a:schemeClr val="tx1"/>
                </a:solidFill>
                <a:effectLst/>
                <a:latin typeface="+mn-lt"/>
                <a:ea typeface="+mn-ea"/>
                <a:cs typeface="+mn-cs"/>
              </a:rPr>
              <a:t>Scale, Proportion, and Quantity</a:t>
            </a:r>
            <a:r>
              <a:rPr lang="en-US" sz="1200" kern="1200" dirty="0">
                <a:solidFill>
                  <a:schemeClr val="tx1"/>
                </a:solidFill>
                <a:effectLst/>
                <a:latin typeface="+mn-lt"/>
                <a:ea typeface="+mn-ea"/>
                <a:cs typeface="+mn-cs"/>
              </a:rPr>
              <a:t> is an essential consideration when deciding how to develop a model to describe a phenomenon.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39BCCBDF-BC64-4DE7-BFF4-4A53DE8DDB76}"/>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01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engage in the work of unpacking either independently, with a partner, or in a small group, we encourage you to notate your use of the resources directly in your Unpacking Tool Template. This will allow you to track your thinking and document how you have specifically used the resources to develop the tool. Where did you find the information? What is your justification for saying something is prior knowledge? Perhaps, in Appendix G of the crosscutting concepts progressions, you found a statement at the 3–5 grade band that is prerequisite or prior knowledge for the middle school PE you are unpacking. By notating the source of the prior knowledge, you can document and defend how you came to that determination.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remember that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is a foundational resource as it sets forth a vision for education in the sciences and engineering in which students, over multiple years of school, actively engage in scientific and engineering practices and apply crosscutting concepts to deepen their understanding of the core ideas in these fields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p. 8-9). Further, it describes each of the dimensions in terms of its intent and use and provides narratives that define the expectations by grade 12 goals, the progression of the dimensions across K–12, or grade-band endpoints. This information can help ground your thinking about how you define the key aspects, prior knowledge, and relationships among the CCC and SEP as you complete the Unpacking Tool Template. You also have access to the NGSS Evidence Statements, which provide additional detail on what students should know and be able to do to demonstrate understanding of a PE and help to pull apart the PE. We encourage you to rely on your content knowledge and experience in combination with these resources.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further help with your unpacking, refer to the Guidance to Complete Activities for the Unpacking Tool located in the Resources pod for download. This document offers some additional key aspects, guiding questions, and strategies to support you with your unpacking. We also provide completed unpacking tools at the elementary, middle, and high school grade bands. Refer to these models as examples of what the outcomes of this process might look like. </a:t>
            </a:r>
          </a:p>
          <a:p>
            <a:endParaRPr lang="en-US" dirty="0"/>
          </a:p>
        </p:txBody>
      </p:sp>
      <p:sp>
        <p:nvSpPr>
          <p:cNvPr id="4" name="Slide Number Placeholder 3"/>
          <p:cNvSpPr>
            <a:spLocks noGrp="1"/>
          </p:cNvSpPr>
          <p:nvPr>
            <p:ph type="sldNum" sz="quarter" idx="10"/>
          </p:nvPr>
        </p:nvSpPr>
        <p:spPr/>
        <p:txBody>
          <a:bodyPr/>
          <a:lstStyle/>
          <a:p>
            <a:pPr marL="0" marR="0" lvl="0" indent="0" algn="r" defTabSz="96332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3326"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E2355A7-FCDC-464C-80EC-BE75C33DF3D2}"/>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91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3.xml"/><Relationship Id="rId5" Type="http://schemas.openxmlformats.org/officeDocument/2006/relationships/tags" Target="../tags/tag41.xml"/><Relationship Id="rId4" Type="http://schemas.openxmlformats.org/officeDocument/2006/relationships/tags" Target="../tags/tag4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3.xml"/><Relationship Id="rId5" Type="http://schemas.openxmlformats.org/officeDocument/2006/relationships/tags" Target="../tags/tag46.xml"/><Relationship Id="rId4"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3.xml"/><Relationship Id="rId4"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4.xml"/><Relationship Id="rId5" Type="http://schemas.openxmlformats.org/officeDocument/2006/relationships/tags" Target="../tags/tag77.xml"/><Relationship Id="rId4" Type="http://schemas.openxmlformats.org/officeDocument/2006/relationships/tags" Target="../tags/tag76.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4.xml"/><Relationship Id="rId5" Type="http://schemas.openxmlformats.org/officeDocument/2006/relationships/tags" Target="../tags/tag82.xml"/><Relationship Id="rId4" Type="http://schemas.openxmlformats.org/officeDocument/2006/relationships/tags" Target="../tags/tag81.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4.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4.xml"/><Relationship Id="rId4" Type="http://schemas.openxmlformats.org/officeDocument/2006/relationships/tags" Target="../tags/tag9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4.xml"/><Relationship Id="rId4" Type="http://schemas.openxmlformats.org/officeDocument/2006/relationships/tags" Target="../tags/tag9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2.jpeg"/></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5.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Master" Target="../slideMasters/slideMaster5.xml"/><Relationship Id="rId4" Type="http://schemas.openxmlformats.org/officeDocument/2006/relationships/tags" Target="../tags/tag114.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2.jpeg"/><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2.jpeg"/><Relationship Id="rId4"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3.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slideMaster" Target="../slideMasters/slideMaster6.xml"/><Relationship Id="rId4" Type="http://schemas.openxmlformats.org/officeDocument/2006/relationships/tags" Target="../tags/tag147.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2.jpeg"/><Relationship Id="rId5" Type="http://schemas.openxmlformats.org/officeDocument/2006/relationships/slideMaster" Target="../slideMasters/slideMaster6.xml"/><Relationship Id="rId4" Type="http://schemas.openxmlformats.org/officeDocument/2006/relationships/tags" Target="../tags/tag15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3.png"/><Relationship Id="rId5" Type="http://schemas.openxmlformats.org/officeDocument/2006/relationships/slideMaster" Target="../slideMasters/slideMaster6.xml"/><Relationship Id="rId4" Type="http://schemas.openxmlformats.org/officeDocument/2006/relationships/tags" Target="../tags/tag15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10/29/2020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10/29/2020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10/29/2020</a:t>
            </a:fld>
            <a:endParaRPr lang="en-US"/>
          </a:p>
        </p:txBody>
      </p:sp>
      <p:sp>
        <p:nvSpPr>
          <p:cNvPr id="6" name="Slide Number Placeholder 5"/>
          <p:cNvSpPr>
            <a:spLocks noGrp="1"/>
          </p:cNvSpPr>
          <p:nvPr>
            <p:ph type="sldNum" sz="quarter" idx="12"/>
          </p:nvPr>
        </p:nvSpPr>
        <p:spPr>
          <a:xfrm>
            <a:off x="2686051" y="6356354"/>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1"/>
            <a:ext cx="1067323"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9" y="4589467"/>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1"/>
            <a:ext cx="1067323"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10/29/2020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1"/>
            <a:ext cx="1067323"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10/29/2020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1"/>
            <a:ext cx="1067323"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10/29/2020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10/29/2020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1"/>
            <a:ext cx="1067323"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9"/>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10/29/2020</a:t>
            </a:fld>
            <a:endParaRPr lang="en-US" dirty="0"/>
          </a:p>
        </p:txBody>
      </p:sp>
      <p:sp>
        <p:nvSpPr>
          <p:cNvPr id="5" name="Footer Placeholder 4"/>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10/29/2020</a:t>
            </a:fld>
            <a:endParaRPr lang="en-US" dirty="0"/>
          </a:p>
        </p:txBody>
      </p:sp>
      <p:sp>
        <p:nvSpPr>
          <p:cNvPr id="5" name="Footer Placeholder 4"/>
          <p:cNvSpPr>
            <a:spLocks noGrp="1"/>
          </p:cNvSpPr>
          <p:nvPr>
            <p:ph type="ftr" sz="quarter" idx="11"/>
            <p:custDataLst>
              <p:tags r:id="rId4"/>
            </p:custDataLst>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6"/>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71"/>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10/29/2020</a:t>
            </a:fld>
            <a:endParaRPr lang="en-US" dirty="0"/>
          </a:p>
        </p:txBody>
      </p:sp>
      <p:sp>
        <p:nvSpPr>
          <p:cNvPr id="5" name="Footer Placeholder 4"/>
          <p:cNvSpPr>
            <a:spLocks noGrp="1"/>
          </p:cNvSpPr>
          <p:nvPr>
            <p:ph type="ftr" sz="quarter" idx="11"/>
            <p:custDataLst>
              <p:tags r:id="rId4"/>
            </p:custDataLst>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10/29/2020</a:t>
            </a:fld>
            <a:endParaRPr lang="en-US" dirty="0"/>
          </a:p>
        </p:txBody>
      </p:sp>
      <p:sp>
        <p:nvSpPr>
          <p:cNvPr id="6" name="Footer Placeholder 5"/>
          <p:cNvSpPr>
            <a:spLocks noGrp="1"/>
          </p:cNvSpPr>
          <p:nvPr>
            <p:ph type="ftr" sz="quarter" idx="11"/>
            <p:custDataLst>
              <p:tags r:id="rId5"/>
            </p:custDataLst>
          </p:nvPr>
        </p:nvSpPr>
        <p:spPr>
          <a:xfrm>
            <a:off x="3028951" y="6356358"/>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10/29/2020</a:t>
            </a:fld>
            <a:endParaRPr lang="en-US" dirty="0"/>
          </a:p>
        </p:txBody>
      </p:sp>
      <p:sp>
        <p:nvSpPr>
          <p:cNvPr id="8" name="Footer Placeholder 7"/>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10/29/2020</a:t>
            </a:fld>
            <a:endParaRPr lang="en-US" dirty="0"/>
          </a:p>
        </p:txBody>
      </p:sp>
      <p:sp>
        <p:nvSpPr>
          <p:cNvPr id="4" name="Footer Placeholder 3"/>
          <p:cNvSpPr>
            <a:spLocks noGrp="1"/>
          </p:cNvSpPr>
          <p:nvPr>
            <p:ph type="ftr" sz="quarter" idx="11"/>
            <p:custDataLst>
              <p:tags r:id="rId3"/>
            </p:custDataLst>
          </p:nvPr>
        </p:nvSpPr>
        <p:spPr>
          <a:xfrm>
            <a:off x="3028951" y="6356358"/>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10/29/2020</a:t>
            </a:fld>
            <a:endParaRPr lang="en-US" dirty="0"/>
          </a:p>
        </p:txBody>
      </p:sp>
      <p:sp>
        <p:nvSpPr>
          <p:cNvPr id="3" name="Footer Placeholder 2"/>
          <p:cNvSpPr>
            <a:spLocks noGrp="1"/>
          </p:cNvSpPr>
          <p:nvPr>
            <p:ph type="ftr" sz="quarter" idx="11"/>
            <p:custDataLst>
              <p:tags r:id="rId2"/>
            </p:custDataLst>
          </p:nvPr>
        </p:nvSpPr>
        <p:spPr>
          <a:xfrm>
            <a:off x="3028951" y="6356358"/>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3"/>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10/29/2020</a:t>
            </a:fld>
            <a:endParaRPr lang="en-US" dirty="0"/>
          </a:p>
        </p:txBody>
      </p:sp>
      <p:sp>
        <p:nvSpPr>
          <p:cNvPr id="6" name="Footer Placeholder 5"/>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3"/>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10/29/2020</a:t>
            </a:fld>
            <a:endParaRPr lang="en-US" dirty="0"/>
          </a:p>
        </p:txBody>
      </p:sp>
      <p:sp>
        <p:nvSpPr>
          <p:cNvPr id="6" name="Footer Placeholder 5"/>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10/29/2020</a:t>
            </a:fld>
            <a:endParaRPr lang="en-US" dirty="0"/>
          </a:p>
        </p:txBody>
      </p:sp>
      <p:sp>
        <p:nvSpPr>
          <p:cNvPr id="5" name="Footer Placeholder 4"/>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10/29/2020</a:t>
            </a:fld>
            <a:endParaRPr lang="en-US" dirty="0"/>
          </a:p>
        </p:txBody>
      </p:sp>
      <p:sp>
        <p:nvSpPr>
          <p:cNvPr id="5" name="Footer Placeholder 4"/>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60"/>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4"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4"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6"/>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6809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60"/>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4"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4"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6"/>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10/29/2020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10/29/2020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10/29/2020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1" y="6356356"/>
            <a:ext cx="2057400" cy="365125"/>
          </a:xfrm>
          <a:prstGeom prst="rect">
            <a:avLst/>
          </a:prstGeom>
        </p:spPr>
        <p:txBody>
          <a:bodyPr/>
          <a:lstStyle/>
          <a:p>
            <a:fld id="{6876DD28-957A-4C0B-B4F8-87FDEABDDA23}" type="datetime1">
              <a:rPr lang="en-US" smtClean="0"/>
              <a:t>10/29/2020</a:t>
            </a:fld>
            <a:endParaRPr lang="en-US" dirty="0"/>
          </a:p>
        </p:txBody>
      </p:sp>
      <p:sp>
        <p:nvSpPr>
          <p:cNvPr id="6" name="Footer Placeholder 5"/>
          <p:cNvSpPr>
            <a:spLocks noGrp="1"/>
          </p:cNvSpPr>
          <p:nvPr>
            <p:ph type="ftr" sz="quarter" idx="11"/>
            <p:custDataLst>
              <p:tags r:id="rId6"/>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10/29/2020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10/29/2020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10/29/2020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10/29/2020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10/29/2020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10/29/2020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10/29/2020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10/29/2020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10/29/2020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1" y="6356356"/>
            <a:ext cx="2057400" cy="365125"/>
          </a:xfrm>
          <a:prstGeom prst="rect">
            <a:avLst/>
          </a:prstGeom>
        </p:spPr>
        <p:txBody>
          <a:bodyPr/>
          <a:lstStyle/>
          <a:p>
            <a:fld id="{6876DD28-957A-4C0B-B4F8-87FDEABDDA23}" type="datetime1">
              <a:rPr lang="en-US" smtClean="0"/>
              <a:t>10/29/2020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10/29/2020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10/29/2020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1" y="6356356"/>
            <a:ext cx="2057400" cy="365125"/>
          </a:xfrm>
          <a:prstGeom prst="rect">
            <a:avLst/>
          </a:prstGeom>
        </p:spPr>
        <p:txBody>
          <a:bodyPr/>
          <a:lstStyle/>
          <a:p>
            <a:fld id="{821DBD4A-9EC5-4AE0-BC39-7C3098D1776E}" type="datetime1">
              <a:rPr lang="en-US" smtClean="0"/>
              <a:t>10/29/2020</a:t>
            </a:fld>
            <a:endParaRPr lang="en-US" dirty="0"/>
          </a:p>
        </p:txBody>
      </p:sp>
      <p:sp>
        <p:nvSpPr>
          <p:cNvPr id="3" name="Footer Placeholder 2"/>
          <p:cNvSpPr>
            <a:spLocks noGrp="1"/>
          </p:cNvSpPr>
          <p:nvPr>
            <p:ph type="ftr" sz="quarter" idx="11"/>
            <p:custDataLst>
              <p:tags r:id="rId2"/>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10/29/2020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10/29/2020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10/29/2020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10/29/2020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92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10/29/2020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727664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578560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2292554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10/29/2020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25956828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10/29/2020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23769307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10/29/2020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98056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10/29/2020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495769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10/29/2020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936588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10/29/2020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5290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1" y="6356356"/>
            <a:ext cx="2057400" cy="365125"/>
          </a:xfrm>
          <a:prstGeom prst="rect">
            <a:avLst/>
          </a:prstGeom>
        </p:spPr>
        <p:txBody>
          <a:bodyPr/>
          <a:lstStyle/>
          <a:p>
            <a:fld id="{821DBD4A-9EC5-4AE0-BC39-7C3098D1776E}" type="datetime1">
              <a:rPr lang="en-US" smtClean="0"/>
              <a:t>10/29/2020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10/29/2020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6657993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10/29/2020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677768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15850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Tree>
    <p:extLst>
      <p:ext uri="{BB962C8B-B14F-4D97-AF65-F5344CB8AC3E}">
        <p14:creationId xmlns:p14="http://schemas.microsoft.com/office/powerpoint/2010/main" val="74989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137"/>
            <a:ext cx="8229600" cy="1143000"/>
          </a:xfrm>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pic>
        <p:nvPicPr>
          <p:cNvPr id="8" name="Picture 7">
            <a:extLst>
              <a:ext uri="{FF2B5EF4-FFF2-40B4-BE49-F238E27FC236}">
                <a16:creationId xmlns:a16="http://schemas.microsoft.com/office/drawing/2014/main" id="{50B39A3E-0AE8-41F8-9372-7F86657378BE}"/>
              </a:ext>
            </a:extLst>
          </p:cNvPr>
          <p:cNvPicPr>
            <a:picLocks noChangeAspect="1"/>
          </p:cNvPicPr>
          <p:nvPr userDrawn="1"/>
        </p:nvPicPr>
        <p:blipFill>
          <a:blip r:embed="rId2"/>
          <a:stretch>
            <a:fillRect/>
          </a:stretch>
        </p:blipFill>
        <p:spPr>
          <a:xfrm>
            <a:off x="7802217" y="136520"/>
            <a:ext cx="1232452" cy="1232452"/>
          </a:xfrm>
          <a:prstGeom prst="rect">
            <a:avLst/>
          </a:prstGeom>
        </p:spPr>
      </p:pic>
      <p:sp>
        <p:nvSpPr>
          <p:cNvPr id="10" name="Slide Number Placeholder 5">
            <a:extLst>
              <a:ext uri="{FF2B5EF4-FFF2-40B4-BE49-F238E27FC236}">
                <a16:creationId xmlns:a16="http://schemas.microsoft.com/office/drawing/2014/main" id="{41DFE31A-BF64-4F73-8619-B13FAA19B12D}"/>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5707303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pic>
        <p:nvPicPr>
          <p:cNvPr id="8" name="Picture 7">
            <a:extLst>
              <a:ext uri="{FF2B5EF4-FFF2-40B4-BE49-F238E27FC236}">
                <a16:creationId xmlns:a16="http://schemas.microsoft.com/office/drawing/2014/main" id="{43F8B580-5574-4484-A4C3-C588EBD6032B}"/>
              </a:ext>
            </a:extLst>
          </p:cNvPr>
          <p:cNvPicPr>
            <a:picLocks noChangeAspect="1"/>
          </p:cNvPicPr>
          <p:nvPr userDrawn="1"/>
        </p:nvPicPr>
        <p:blipFill>
          <a:blip r:embed="rId2"/>
          <a:stretch>
            <a:fillRect/>
          </a:stretch>
        </p:blipFill>
        <p:spPr>
          <a:xfrm>
            <a:off x="7802217" y="136520"/>
            <a:ext cx="1232452" cy="1232452"/>
          </a:xfrm>
          <a:prstGeom prst="rect">
            <a:avLst/>
          </a:prstGeom>
        </p:spPr>
      </p:pic>
    </p:spTree>
    <p:extLst>
      <p:ext uri="{BB962C8B-B14F-4D97-AF65-F5344CB8AC3E}">
        <p14:creationId xmlns:p14="http://schemas.microsoft.com/office/powerpoint/2010/main" val="1614072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pic>
        <p:nvPicPr>
          <p:cNvPr id="8" name="Picture 7">
            <a:extLst>
              <a:ext uri="{FF2B5EF4-FFF2-40B4-BE49-F238E27FC236}">
                <a16:creationId xmlns:a16="http://schemas.microsoft.com/office/drawing/2014/main" id="{50BACB46-8133-41C3-89D6-D551CEDB974A}"/>
              </a:ext>
            </a:extLst>
          </p:cNvPr>
          <p:cNvPicPr>
            <a:picLocks noChangeAspect="1"/>
          </p:cNvPicPr>
          <p:nvPr userDrawn="1"/>
        </p:nvPicPr>
        <p:blipFill>
          <a:blip r:embed="rId2"/>
          <a:stretch>
            <a:fillRect/>
          </a:stretch>
        </p:blipFill>
        <p:spPr>
          <a:xfrm>
            <a:off x="7911548" y="136520"/>
            <a:ext cx="1232452" cy="1232452"/>
          </a:xfrm>
          <a:prstGeom prst="rect">
            <a:avLst/>
          </a:prstGeom>
        </p:spPr>
      </p:pic>
    </p:spTree>
    <p:extLst>
      <p:ext uri="{BB962C8B-B14F-4D97-AF65-F5344CB8AC3E}">
        <p14:creationId xmlns:p14="http://schemas.microsoft.com/office/powerpoint/2010/main" val="2116887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pic>
        <p:nvPicPr>
          <p:cNvPr id="10" name="Picture 9">
            <a:extLst>
              <a:ext uri="{FF2B5EF4-FFF2-40B4-BE49-F238E27FC236}">
                <a16:creationId xmlns:a16="http://schemas.microsoft.com/office/drawing/2014/main" id="{82BCB19C-04ED-4F65-8556-46E74ED4C89F}"/>
              </a:ext>
            </a:extLst>
          </p:cNvPr>
          <p:cNvPicPr>
            <a:picLocks noChangeAspect="1"/>
          </p:cNvPicPr>
          <p:nvPr userDrawn="1"/>
        </p:nvPicPr>
        <p:blipFill>
          <a:blip r:embed="rId2"/>
          <a:stretch>
            <a:fillRect/>
          </a:stretch>
        </p:blipFill>
        <p:spPr>
          <a:xfrm>
            <a:off x="7911548" y="136520"/>
            <a:ext cx="1232452" cy="1232452"/>
          </a:xfrm>
          <a:prstGeom prst="rect">
            <a:avLst/>
          </a:prstGeom>
        </p:spPr>
      </p:pic>
    </p:spTree>
    <p:extLst>
      <p:ext uri="{BB962C8B-B14F-4D97-AF65-F5344CB8AC3E}">
        <p14:creationId xmlns:p14="http://schemas.microsoft.com/office/powerpoint/2010/main" val="37232833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pic>
        <p:nvPicPr>
          <p:cNvPr id="6" name="Picture 5">
            <a:extLst>
              <a:ext uri="{FF2B5EF4-FFF2-40B4-BE49-F238E27FC236}">
                <a16:creationId xmlns:a16="http://schemas.microsoft.com/office/drawing/2014/main" id="{7A27148F-2E55-4308-AA9F-1F7FDED0FDD3}"/>
              </a:ext>
            </a:extLst>
          </p:cNvPr>
          <p:cNvPicPr>
            <a:picLocks noChangeAspect="1"/>
          </p:cNvPicPr>
          <p:nvPr userDrawn="1"/>
        </p:nvPicPr>
        <p:blipFill>
          <a:blip r:embed="rId2"/>
          <a:stretch>
            <a:fillRect/>
          </a:stretch>
        </p:blipFill>
        <p:spPr>
          <a:xfrm>
            <a:off x="7911548" y="136520"/>
            <a:ext cx="1232452" cy="1232452"/>
          </a:xfrm>
          <a:prstGeom prst="rect">
            <a:avLst/>
          </a:prstGeom>
        </p:spPr>
      </p:pic>
    </p:spTree>
    <p:extLst>
      <p:ext uri="{BB962C8B-B14F-4D97-AF65-F5344CB8AC3E}">
        <p14:creationId xmlns:p14="http://schemas.microsoft.com/office/powerpoint/2010/main" val="18139834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4325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10/29/2020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92340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29540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392244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8704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10/29/2020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3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4.xml"/><Relationship Id="rId2" Type="http://schemas.openxmlformats.org/officeDocument/2006/relationships/slideLayout" Target="../slideLayouts/slideLayout25.xml"/><Relationship Id="rId16" Type="http://schemas.openxmlformats.org/officeDocument/2006/relationships/tags" Target="../tags/tag33.xml"/><Relationship Id="rId20" Type="http://schemas.openxmlformats.org/officeDocument/2006/relationships/image" Target="../media/image1.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2.xml"/><Relationship Id="rId10" Type="http://schemas.openxmlformats.org/officeDocument/2006/relationships/slideLayout" Target="../slideLayouts/slideLayout33.xml"/><Relationship Id="rId19" Type="http://schemas.openxmlformats.org/officeDocument/2006/relationships/tags" Target="../tags/tag3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68.xml"/><Relationship Id="rId18" Type="http://schemas.openxmlformats.org/officeDocument/2006/relationships/image" Target="../media/image1.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tags" Target="../tags/tag72.xml"/><Relationship Id="rId2" Type="http://schemas.openxmlformats.org/officeDocument/2006/relationships/slideLayout" Target="../slideLayouts/slideLayout38.xml"/><Relationship Id="rId16" Type="http://schemas.openxmlformats.org/officeDocument/2006/relationships/tags" Target="../tags/tag71.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70.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ags" Target="../tags/tag10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ags" Target="../tags/tag99.xml"/><Relationship Id="rId2" Type="http://schemas.openxmlformats.org/officeDocument/2006/relationships/slideLayout" Target="../slideLayouts/slideLayout49.xml"/><Relationship Id="rId16" Type="http://schemas.openxmlformats.org/officeDocument/2006/relationships/tags" Target="../tags/tag9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97.xml"/><Relationship Id="rId10" Type="http://schemas.openxmlformats.org/officeDocument/2006/relationships/slideLayout" Target="../slideLayouts/slideLayout57.xml"/><Relationship Id="rId19" Type="http://schemas.openxmlformats.org/officeDocument/2006/relationships/image" Target="../media/image1.emf"/><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18" Type="http://schemas.openxmlformats.org/officeDocument/2006/relationships/image" Target="../media/image1.emf"/><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ags" Target="../tags/tag129.xml"/><Relationship Id="rId2" Type="http://schemas.openxmlformats.org/officeDocument/2006/relationships/slideLayout" Target="../slideLayouts/slideLayout62.xml"/><Relationship Id="rId16" Type="http://schemas.openxmlformats.org/officeDocument/2006/relationships/tags" Target="../tags/tag128.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ags" Target="../tags/tag127.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ags" Target="../tags/tag12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1" y="6356354"/>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10/29/2020</a:t>
            </a:fld>
            <a:endParaRPr lang="en-US"/>
          </a:p>
        </p:txBody>
      </p:sp>
      <p:sp>
        <p:nvSpPr>
          <p:cNvPr id="5" name="Footer Placeholder 4"/>
          <p:cNvSpPr>
            <a:spLocks noGrp="1"/>
          </p:cNvSpPr>
          <p:nvPr>
            <p:ph type="ftr" sz="quarter" idx="3"/>
          </p:nvPr>
        </p:nvSpPr>
        <p:spPr>
          <a:xfrm>
            <a:off x="3028951" y="6356354"/>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4"/>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66"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7"/>
            </p:custDataLst>
          </p:nvPr>
        </p:nvSpPr>
        <p:spPr>
          <a:xfrm>
            <a:off x="628651" y="6356358"/>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10/29/2020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8"/>
            </p:custDataLst>
          </p:nvPr>
        </p:nvPicPr>
        <p:blipFill>
          <a:blip r:embed="rId20"/>
          <a:stretch>
            <a:fillRect/>
          </a:stretch>
        </p:blipFill>
        <p:spPr>
          <a:xfrm>
            <a:off x="7981689" y="230193"/>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9"/>
            </p:custDataLst>
          </p:nvPr>
        </p:nvSpPr>
        <p:spPr>
          <a:xfrm>
            <a:off x="2686051" y="635635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10/29/2020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8"/>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284269079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0"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3"/>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61766165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5.emf"/><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5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75.xml"/><Relationship Id="rId5" Type="http://schemas.openxmlformats.org/officeDocument/2006/relationships/image" Target="../media/image2.jpe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5.xml"/><Relationship Id="rId1" Type="http://schemas.openxmlformats.org/officeDocument/2006/relationships/tags" Target="../tags/tag16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6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101" y="640082"/>
            <a:ext cx="3672839" cy="3538217"/>
          </a:xfrm>
          <a:noFill/>
        </p:spPr>
        <p:txBody>
          <a:bodyPr vert="horz" lIns="91440" tIns="45720" rIns="91440" bIns="45720" rtlCol="0" anchor="b">
            <a:normAutofit/>
          </a:bodyPr>
          <a:lstStyle/>
          <a:p>
            <a:pPr algn="l"/>
            <a:r>
              <a:rPr lang="en-US" sz="3800" dirty="0"/>
              <a:t>Designing High-Quality Three-Dimensional Science Assessments for Classroom Use</a:t>
            </a:r>
          </a:p>
        </p:txBody>
      </p:sp>
      <p:sp>
        <p:nvSpPr>
          <p:cNvPr id="3" name="Subtitle 2"/>
          <p:cNvSpPr>
            <a:spLocks noGrp="1"/>
          </p:cNvSpPr>
          <p:nvPr>
            <p:ph type="subTitle" idx="1"/>
            <p:custDataLst>
              <p:tags r:id="rId3"/>
            </p:custDataLst>
          </p:nvPr>
        </p:nvSpPr>
        <p:spPr>
          <a:xfrm>
            <a:off x="4991099" y="4660905"/>
            <a:ext cx="3672840" cy="1557017"/>
          </a:xfrm>
          <a:noFill/>
        </p:spPr>
        <p:txBody>
          <a:bodyPr vert="horz" lIns="91440" tIns="45720" rIns="91440" bIns="45720" rtlCol="0" anchor="t">
            <a:normAutofit/>
          </a:bodyPr>
          <a:lstStyle/>
          <a:p>
            <a:pPr algn="l"/>
            <a:r>
              <a:rPr lang="en-US" b="1" dirty="0"/>
              <a:t>Chapter 2: Unpacking the NGSS Performance Expectations</a:t>
            </a:r>
            <a:endParaRPr lang="en-US" b="1" dirty="0">
              <a:cs typeface="Calibri"/>
            </a:endParaRPr>
          </a:p>
          <a:p>
            <a:pPr algn="l"/>
            <a:r>
              <a:rPr lang="en-US" b="1" dirty="0">
                <a:cs typeface="Calibri"/>
              </a:rPr>
              <a:t>Module </a:t>
            </a:r>
            <a:r>
              <a:rPr lang="en-US" b="1">
                <a:cs typeface="Calibri"/>
              </a:rPr>
              <a:t>2.5</a:t>
            </a:r>
            <a:r>
              <a:rPr lang="en-US" b="1" dirty="0">
                <a:cs typeface="Calibri"/>
              </a:rPr>
              <a:t>: </a:t>
            </a:r>
            <a:r>
              <a:rPr lang="en-US" b="1">
                <a:cs typeface="Calibri"/>
              </a:rPr>
              <a:t>Guidance </a:t>
            </a:r>
            <a:r>
              <a:rPr lang="en-US" b="1" dirty="0">
                <a:cs typeface="Calibri"/>
              </a:rPr>
              <a:t>for</a:t>
            </a:r>
            <a:r>
              <a:rPr lang="en-US" b="1">
                <a:cs typeface="Calibri"/>
              </a:rPr>
              <a:t> Completing the Unpacking Tool</a:t>
            </a:r>
            <a:endParaRPr lang="en-US" b="1" dirty="0">
              <a:cs typeface="Calibri"/>
            </a:endParaRP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7" y="640080"/>
            <a:ext cx="3606883" cy="557781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7"/>
          <a:stretch>
            <a:fillRect/>
          </a:stretch>
        </p:blipFill>
        <p:spPr>
          <a:xfrm>
            <a:off x="724875" y="1870739"/>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C7E9C1B-0A66-45ED-A75C-1A8B85BDF77B}"/>
              </a:ext>
            </a:extLst>
          </p:cNvPr>
          <p:cNvSpPr/>
          <p:nvPr/>
        </p:nvSpPr>
        <p:spPr>
          <a:xfrm>
            <a:off x="4572001" y="6157297"/>
            <a:ext cx="4563313" cy="700704"/>
          </a:xfrm>
          <a:prstGeom prst="rect">
            <a:avLst/>
          </a:prstGeom>
          <a:solidFill>
            <a:schemeClr val="bg1">
              <a:alpha val="50000"/>
            </a:schemeClr>
          </a:solidFill>
          <a:ln>
            <a:solidFill>
              <a:schemeClr val="bg1"/>
            </a:solidFill>
          </a:ln>
        </p:spPr>
        <p:txBody>
          <a:bodyPr wrap="square">
            <a:noAutofit/>
          </a:bodyPr>
          <a:lstStyle/>
          <a:p>
            <a:pPr marL="0" marR="0" lvl="0" indent="0" algn="ctr" defTabSz="914377" rtl="0" eaLnBrk="1" fontAlgn="auto" latinLnBrk="0" hangingPunct="1">
              <a:lnSpc>
                <a:spcPct val="100000"/>
              </a:lnSpc>
              <a:spcBef>
                <a:spcPct val="2000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digital workbook on designing high quality three-dimensional science assessment tasks for classroom use was developed by edCount, LLC, under</a:t>
            </a:r>
            <a:b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Enhanced Assessment Grants Program, CFDA 84.368A.</a:t>
            </a:r>
          </a:p>
        </p:txBody>
      </p:sp>
      <p:sp>
        <p:nvSpPr>
          <p:cNvPr id="6" name="Rectangle 5">
            <a:extLst>
              <a:ext uri="{FF2B5EF4-FFF2-40B4-BE49-F238E27FC236}">
                <a16:creationId xmlns:a16="http://schemas.microsoft.com/office/drawing/2014/main" id="{48FC7FDB-F0C0-47E6-A336-1954C6C5ED36}"/>
              </a:ext>
            </a:extLst>
          </p:cNvPr>
          <p:cNvSpPr/>
          <p:nvPr/>
        </p:nvSpPr>
        <p:spPr>
          <a:xfrm>
            <a:off x="7943162" y="94746"/>
            <a:ext cx="1131191" cy="808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40860EA-F9CC-4608-8721-07EABCA9D0D2}"/>
              </a:ext>
            </a:extLst>
          </p:cNvPr>
          <p:cNvSpPr/>
          <p:nvPr/>
        </p:nvSpPr>
        <p:spPr>
          <a:xfrm>
            <a:off x="8095562" y="247146"/>
            <a:ext cx="978791" cy="952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3632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29" y="595422"/>
            <a:ext cx="5786771" cy="5658439"/>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5" y="2546823"/>
            <a:ext cx="2961201" cy="2383844"/>
          </a:xfrm>
        </p:spPr>
        <p:txBody>
          <a:bodyPr vert="horz" lIns="91440" tIns="45720" rIns="91440" bIns="45720" rtlCol="0" anchor="t">
            <a:normAutofit/>
          </a:bodyPr>
          <a:lstStyle/>
          <a:p>
            <a:pPr defTabSz="914377"/>
            <a:r>
              <a:rPr lang="en-US" sz="3800" dirty="0">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307927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a:xfrm>
            <a:off x="353961" y="1572237"/>
            <a:ext cx="8229600" cy="4784118"/>
          </a:xfrm>
        </p:spPr>
        <p:txBody>
          <a:bodyPr/>
          <a:lstStyle/>
          <a:p>
            <a:pPr marL="0" indent="0">
              <a:buNone/>
            </a:pPr>
            <a:r>
              <a:rPr lang="en-US" dirty="0"/>
              <a:t>Please refer to the SCILLSS Glossary for operational definitions of terms used.</a:t>
            </a:r>
          </a:p>
        </p:txBody>
      </p:sp>
      <p:pic>
        <p:nvPicPr>
          <p:cNvPr id="4" name="Picture 3">
            <a:extLst>
              <a:ext uri="{FF2B5EF4-FFF2-40B4-BE49-F238E27FC236}">
                <a16:creationId xmlns:a16="http://schemas.microsoft.com/office/drawing/2014/main" id="{AA52B515-D46E-4B53-A9FB-94A3AAA62FB0}"/>
              </a:ext>
            </a:extLst>
          </p:cNvPr>
          <p:cNvPicPr>
            <a:picLocks noChangeAspect="1"/>
          </p:cNvPicPr>
          <p:nvPr/>
        </p:nvPicPr>
        <p:blipFill>
          <a:blip r:embed="rId5"/>
          <a:stretch>
            <a:fillRect/>
          </a:stretch>
        </p:blipFill>
        <p:spPr>
          <a:xfrm>
            <a:off x="582561" y="2304696"/>
            <a:ext cx="7720781" cy="4407279"/>
          </a:xfrm>
          <a:prstGeom prst="rect">
            <a:avLst/>
          </a:prstGeom>
        </p:spPr>
      </p:pic>
    </p:spTree>
    <p:custDataLst>
      <p:tags r:id="rId1"/>
    </p:custDataLst>
    <p:extLst>
      <p:ext uri="{BB962C8B-B14F-4D97-AF65-F5344CB8AC3E}">
        <p14:creationId xmlns:p14="http://schemas.microsoft.com/office/powerpoint/2010/main" val="384871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2FF3-C211-4C60-A51C-AEA6DEF3001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3A37BC2-2189-4045-94F0-9673B346051C}"/>
              </a:ext>
            </a:extLst>
          </p:cNvPr>
          <p:cNvSpPr>
            <a:spLocks noGrp="1"/>
          </p:cNvSpPr>
          <p:nvPr>
            <p:ph idx="1"/>
          </p:nvPr>
        </p:nvSpPr>
        <p:spPr/>
        <p:txBody>
          <a:bodyPr>
            <a:normAutofit lnSpcReduction="10000"/>
          </a:bodyPr>
          <a:lstStyle/>
          <a:p>
            <a:pPr marL="0" indent="0">
              <a:buNone/>
            </a:pPr>
            <a:r>
              <a:rPr lang="en-US" sz="2200" dirty="0"/>
              <a:t>In the Web Links pod, you can find the following resources:</a:t>
            </a:r>
          </a:p>
          <a:p>
            <a:r>
              <a:rPr lang="en-US" sz="2200" dirty="0"/>
              <a:t>A Framework for K-12 Science Education</a:t>
            </a:r>
          </a:p>
          <a:p>
            <a:r>
              <a:rPr lang="en-US" sz="2200" dirty="0"/>
              <a:t>Next Generation Science Standards</a:t>
            </a:r>
          </a:p>
          <a:p>
            <a:r>
              <a:rPr lang="en-US" sz="2200" dirty="0"/>
              <a:t>NGSS Evidence Statements</a:t>
            </a:r>
          </a:p>
          <a:p>
            <a:r>
              <a:rPr lang="en-US" sz="2200" dirty="0"/>
              <a:t>Appendix E: Disciplinary Core Idea Progressions</a:t>
            </a:r>
          </a:p>
          <a:p>
            <a:r>
              <a:rPr lang="en-US" sz="2200" dirty="0"/>
              <a:t>Appendix F: Science and Engineering Practices Progressions</a:t>
            </a:r>
          </a:p>
          <a:p>
            <a:r>
              <a:rPr lang="en-US" sz="2200" dirty="0"/>
              <a:t>Appendix G: Crosscutting Concepts Progressions</a:t>
            </a:r>
          </a:p>
          <a:p>
            <a:pPr marL="0" indent="0">
              <a:buNone/>
            </a:pPr>
            <a:endParaRPr lang="en-US" sz="2200" dirty="0"/>
          </a:p>
          <a:p>
            <a:pPr marL="0" indent="0">
              <a:buNone/>
            </a:pPr>
            <a:r>
              <a:rPr lang="en-US" sz="2200" dirty="0"/>
              <a:t>In the Resources pod, you can find the following resources:</a:t>
            </a:r>
          </a:p>
          <a:p>
            <a:r>
              <a:rPr lang="en-US" sz="2200" dirty="0"/>
              <a:t>Unpacking Tool Template</a:t>
            </a:r>
          </a:p>
          <a:p>
            <a:r>
              <a:rPr lang="en-US" sz="2200" dirty="0">
                <a:solidFill>
                  <a:schemeClr val="dk1"/>
                </a:solidFill>
                <a:ea typeface="Calibri"/>
                <a:cs typeface="Calibri"/>
                <a:sym typeface="Calibri"/>
              </a:rPr>
              <a:t>Guidance to Complete Activities</a:t>
            </a:r>
            <a:r>
              <a:rPr lang="en-US" sz="2200" dirty="0">
                <a:solidFill>
                  <a:schemeClr val="dk1"/>
                </a:solidFill>
                <a:latin typeface="Calibri" panose="020F0502020204030204" pitchFamily="34" charset="0"/>
                <a:ea typeface="Calibri"/>
                <a:cs typeface="Calibri" panose="020F0502020204030204" pitchFamily="34" charset="0"/>
                <a:sym typeface="Calibri"/>
              </a:rPr>
              <a:t>—Unpacking </a:t>
            </a:r>
            <a:r>
              <a:rPr lang="en-US" sz="2200" dirty="0">
                <a:solidFill>
                  <a:schemeClr val="dk1"/>
                </a:solidFill>
                <a:ea typeface="Calibri"/>
                <a:cs typeface="Calibri"/>
                <a:sym typeface="Calibri"/>
              </a:rPr>
              <a:t>Tool </a:t>
            </a:r>
            <a:endParaRPr lang="en-US" sz="2200" dirty="0"/>
          </a:p>
          <a:p>
            <a:r>
              <a:rPr lang="en-US" sz="2200" dirty="0"/>
              <a:t>SCILLSS Model Unpacking Tools </a:t>
            </a:r>
          </a:p>
        </p:txBody>
      </p:sp>
    </p:spTree>
    <p:custDataLst>
      <p:tags r:id="rId1"/>
    </p:custDataLst>
    <p:extLst>
      <p:ext uri="{BB962C8B-B14F-4D97-AF65-F5344CB8AC3E}">
        <p14:creationId xmlns:p14="http://schemas.microsoft.com/office/powerpoint/2010/main" val="400859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9"/>
            <a:ext cx="8229600" cy="1143000"/>
          </a:xfrm>
        </p:spPr>
        <p:txBody>
          <a:bodyPr/>
          <a:lstStyle/>
          <a:p>
            <a:r>
              <a:rPr lang="en-US" b="1" dirty="0"/>
              <a:t>References</a:t>
            </a:r>
          </a:p>
        </p:txBody>
      </p:sp>
      <p:sp>
        <p:nvSpPr>
          <p:cNvPr id="5" name="Content Placeholder 4"/>
          <p:cNvSpPr>
            <a:spLocks noGrp="1"/>
          </p:cNvSpPr>
          <p:nvPr>
            <p:ph idx="1"/>
            <p:custDataLst>
              <p:tags r:id="rId3"/>
            </p:custDataLst>
          </p:nvPr>
        </p:nvSpPr>
        <p:spPr>
          <a:xfrm>
            <a:off x="457200" y="1295401"/>
            <a:ext cx="8229600" cy="4830763"/>
          </a:xfrm>
        </p:spPr>
        <p:txBody>
          <a:bodyPr>
            <a:normAutofit/>
          </a:bodyPr>
          <a:lstStyle/>
          <a:p>
            <a:pPr marL="457189" indent="-457189">
              <a:buNone/>
            </a:pPr>
            <a:r>
              <a:rPr lang="en-US" sz="2000" dirty="0"/>
              <a:t>National Research Council. (2012). </a:t>
            </a:r>
            <a:r>
              <a:rPr lang="en-US" sz="2000" i="1" dirty="0"/>
              <a:t>A Framework for K-12 Science Education: Practices, Crosscutting Concepts, and Core Ideas</a:t>
            </a:r>
            <a:r>
              <a:rPr lang="en-US" sz="2000" dirty="0"/>
              <a:t>. Washington, DC: The National Academies Press. https://doi.org/10.17226/13165.</a:t>
            </a:r>
            <a:endParaRPr lang="en-US" sz="1800" dirty="0"/>
          </a:p>
          <a:p>
            <a:pPr marL="457189" indent="-457189">
              <a:buNone/>
            </a:pPr>
            <a:endParaRPr lang="en-US" sz="1800" dirty="0"/>
          </a:p>
        </p:txBody>
      </p:sp>
    </p:spTree>
    <p:custDataLst>
      <p:tags r:id="rId1"/>
    </p:custDataLst>
    <p:extLst>
      <p:ext uri="{BB962C8B-B14F-4D97-AF65-F5344CB8AC3E}">
        <p14:creationId xmlns:p14="http://schemas.microsoft.com/office/powerpoint/2010/main" val="36072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5216245" y="3833356"/>
            <a:ext cx="3604497" cy="1297115"/>
          </a:xfrm>
        </p:spPr>
        <p:txBody>
          <a:bodyPr vert="horz" lIns="91440" tIns="45720" rIns="91440" bIns="45720" rtlCol="0" anchor="t">
            <a:normAutofit fontScale="90000"/>
          </a:bodyPr>
          <a:lstStyle/>
          <a:p>
            <a:pPr defTabSz="914377"/>
            <a:r>
              <a:rPr lang="en-US" sz="4000" dirty="0"/>
              <a:t>Module </a:t>
            </a:r>
            <a:r>
              <a:rPr lang="en-US" sz="4000"/>
              <a:t>2.5</a:t>
            </a:r>
            <a:r>
              <a:rPr lang="en-US" sz="4000" dirty="0"/>
              <a:t>: </a:t>
            </a:r>
            <a:r>
              <a:rPr lang="en-US" sz="4000"/>
              <a:t>Guidance </a:t>
            </a:r>
            <a:r>
              <a:rPr lang="en-US" sz="4000" dirty="0"/>
              <a:t>for </a:t>
            </a:r>
            <a:r>
              <a:rPr lang="en-US" sz="4000"/>
              <a:t>Completing the </a:t>
            </a:r>
            <a:r>
              <a:rPr lang="en-US" sz="4000" dirty="0"/>
              <a:t>Unpacking Tool</a:t>
            </a: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 name="Picture 1" descr="A close up of a sign&#10;&#10;Description automatically generated">
            <a:extLst>
              <a:ext uri="{FF2B5EF4-FFF2-40B4-BE49-F238E27FC236}">
                <a16:creationId xmlns:a16="http://schemas.microsoft.com/office/drawing/2014/main" id="{197779DD-CF6C-46C1-ADEE-94F421AED06A}"/>
              </a:ext>
            </a:extLst>
          </p:cNvPr>
          <p:cNvPicPr>
            <a:picLocks noChangeAspect="1"/>
          </p:cNvPicPr>
          <p:nvPr/>
        </p:nvPicPr>
        <p:blipFill rotWithShape="1">
          <a:blip r:embed="rId5">
            <a:extLst>
              <a:ext uri="{28A0092B-C50C-407E-A947-70E740481C1C}">
                <a14:useLocalDpi xmlns:a14="http://schemas.microsoft.com/office/drawing/2010/main" val="0"/>
              </a:ext>
            </a:extLst>
          </a:blip>
          <a:srcRect t="7745" r="3" b="475"/>
          <a:stretch/>
        </p:blipFill>
        <p:spPr>
          <a:xfrm>
            <a:off x="241799" y="2556523"/>
            <a:ext cx="3186403" cy="289553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6C24A292-8625-4105-99AB-4E4291E31CA8}"/>
              </a:ext>
            </a:extLst>
          </p:cNvPr>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11" name="TextBox 10">
            <a:extLst>
              <a:ext uri="{FF2B5EF4-FFF2-40B4-BE49-F238E27FC236}">
                <a16:creationId xmlns:a16="http://schemas.microsoft.com/office/drawing/2014/main" id="{B826BE1C-E817-483B-85C3-8E67BEEF3AF0}"/>
              </a:ext>
            </a:extLst>
          </p:cNvPr>
          <p:cNvSpPr txBox="1"/>
          <p:nvPr/>
        </p:nvSpPr>
        <p:spPr>
          <a:xfrm>
            <a:off x="4517720" y="6421195"/>
            <a:ext cx="242374" cy="230832"/>
          </a:xfrm>
          <a:prstGeom prst="rect">
            <a:avLst/>
          </a:prstGeom>
          <a:noFill/>
        </p:spPr>
        <p:txBody>
          <a:bodyPr wrap="none" rtlCol="0">
            <a:spAutoFit/>
          </a:bodyPr>
          <a:lstStyle/>
          <a:p>
            <a:r>
              <a:rPr lang="en-US" sz="900" dirty="0"/>
              <a:t>2</a:t>
            </a:r>
          </a:p>
        </p:txBody>
      </p:sp>
    </p:spTree>
    <p:custDataLst>
      <p:tags r:id="rId1"/>
    </p:custDataLst>
    <p:extLst>
      <p:ext uri="{BB962C8B-B14F-4D97-AF65-F5344CB8AC3E}">
        <p14:creationId xmlns:p14="http://schemas.microsoft.com/office/powerpoint/2010/main" val="163828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solidFill>
                  <a:srgbClr val="0070C0"/>
                </a:solidFill>
              </a:rPr>
              <a:t>Module 2.5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nvGraphicFramePr>
        <p:xfrm>
          <a:off x="1136921" y="1522828"/>
          <a:ext cx="5355567" cy="47644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2999C2E0-927E-4FBB-97B3-7FFACA79D808}"/>
              </a:ext>
            </a:extLst>
          </p:cNvPr>
          <p:cNvSpPr/>
          <p:nvPr/>
        </p:nvSpPr>
        <p:spPr>
          <a:xfrm>
            <a:off x="5345724" y="2259450"/>
            <a:ext cx="3341077" cy="2062103"/>
          </a:xfrm>
          <a:prstGeom prst="rect">
            <a:avLst/>
          </a:prstGeom>
          <a:noFill/>
          <a:ln>
            <a:noFill/>
          </a:ln>
        </p:spPr>
        <p:txBody>
          <a:bodyPr wrap="square" lIns="91440" tIns="45720" rIns="91440" bIns="4572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4472C4">
                    <a:lumMod val="60000"/>
                    <a:lumOff val="40000"/>
                  </a:srgbClr>
                </a:solidFill>
                <a:effectLst/>
                <a:uLnTx/>
                <a:uFillTx/>
                <a:latin typeface="Calibri" panose="020F0502020204030204"/>
                <a:ea typeface="+mn-ea"/>
                <a:cs typeface="+mn-cs"/>
              </a:rPr>
              <a:t>Unpacking Tool Template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To provide key considerations and strategies for developing an unpacking tool and to support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engagement in the first phase of principled assessment design by developing an unpacking tool</a:t>
            </a:r>
            <a:endPar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endParaRPr>
          </a:p>
        </p:txBody>
      </p:sp>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E414994B-19E3-4718-96BA-E5007F820F63}"/>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62622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7126-FB8B-42A7-AD31-6516D80BF269}"/>
              </a:ext>
            </a:extLst>
          </p:cNvPr>
          <p:cNvSpPr>
            <a:spLocks noGrp="1"/>
          </p:cNvSpPr>
          <p:nvPr>
            <p:ph type="title"/>
          </p:nvPr>
        </p:nvSpPr>
        <p:spPr/>
        <p:txBody>
          <a:bodyPr/>
          <a:lstStyle/>
          <a:p>
            <a:r>
              <a:rPr lang="en-US" dirty="0"/>
              <a:t>Getting Started</a:t>
            </a:r>
          </a:p>
        </p:txBody>
      </p:sp>
      <p:sp>
        <p:nvSpPr>
          <p:cNvPr id="5" name="TextBox 4">
            <a:extLst>
              <a:ext uri="{FF2B5EF4-FFF2-40B4-BE49-F238E27FC236}">
                <a16:creationId xmlns:a16="http://schemas.microsoft.com/office/drawing/2014/main" id="{968FE9EC-533B-45F1-8C6F-EAD4669EE369}"/>
              </a:ext>
            </a:extLst>
          </p:cNvPr>
          <p:cNvSpPr txBox="1"/>
          <p:nvPr/>
        </p:nvSpPr>
        <p:spPr>
          <a:xfrm>
            <a:off x="457200" y="1417322"/>
            <a:ext cx="8229600" cy="4401205"/>
          </a:xfrm>
          <a:prstGeom prst="rect">
            <a:avLst/>
          </a:prstGeom>
          <a:noFill/>
        </p:spPr>
        <p:txBody>
          <a:bodyPr wrap="square" rtlCol="0">
            <a:spAutoFit/>
          </a:bodyPr>
          <a:lstStyle/>
          <a:p>
            <a:pPr marL="342891" marR="0" lvl="0" indent="-342891"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Gather key resources</a:t>
            </a:r>
          </a:p>
          <a:p>
            <a:pPr marL="857229" marR="0" lvl="1" indent="-400041" algn="l" defTabSz="457200" rtl="0" eaLnBrk="1" fontAlgn="auto" latinLnBrk="0" hangingPunct="1">
              <a:lnSpc>
                <a:spcPct val="100000"/>
              </a:lnSpc>
              <a:spcBef>
                <a:spcPts val="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Framework for K-12 Science Education</a:t>
            </a:r>
          </a:p>
          <a:p>
            <a:pPr marL="857229" marR="0" lvl="1" indent="-400041" algn="l" defTabSz="457200" rtl="0" eaLnBrk="1" fontAlgn="auto" latinLnBrk="0" hangingPunct="1">
              <a:lnSpc>
                <a:spcPct val="100000"/>
              </a:lnSpc>
              <a:spcBef>
                <a:spcPts val="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State Science Standards</a:t>
            </a:r>
          </a:p>
          <a:p>
            <a:pPr marL="857229" marR="0" lvl="1" indent="-400041" algn="l" defTabSz="457200" rtl="0" eaLnBrk="1" fontAlgn="auto" latinLnBrk="0" hangingPunct="1">
              <a:lnSpc>
                <a:spcPct val="100000"/>
              </a:lnSpc>
              <a:spcBef>
                <a:spcPts val="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NGSS</a:t>
            </a:r>
          </a:p>
          <a:p>
            <a:pPr marL="857229" marR="0" lvl="1" indent="-400041" algn="l" defTabSz="457200" rtl="0" eaLnBrk="1" fontAlgn="auto" latinLnBrk="0" hangingPunct="1">
              <a:lnSpc>
                <a:spcPct val="100000"/>
              </a:lnSpc>
              <a:spcBef>
                <a:spcPts val="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NGSS Evidence Statements</a:t>
            </a:r>
          </a:p>
          <a:p>
            <a:pPr marL="857229" marR="0" lvl="1" indent="-400041" algn="l" defTabSz="457200" rtl="0" eaLnBrk="1" fontAlgn="auto" latinLnBrk="0" hangingPunct="1">
              <a:lnSpc>
                <a:spcPct val="100000"/>
              </a:lnSpc>
              <a:spcBef>
                <a:spcPts val="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NGSS Appendices E, F, and G</a:t>
            </a:r>
          </a:p>
          <a:p>
            <a:pPr marL="857229" marR="0" lvl="1" indent="-400041" algn="l" defTabSz="457200" rtl="0" eaLnBrk="1" fontAlgn="auto" latinLnBrk="0" hangingPunct="1">
              <a:lnSpc>
                <a:spcPct val="100000"/>
              </a:lnSpc>
              <a:spcBef>
                <a:spcPts val="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Unpacking Tool Template</a:t>
            </a:r>
          </a:p>
          <a:p>
            <a:pPr marL="342891" marR="0" lvl="0" indent="-342891"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Complete the foundation boxes in Unpacking Tool Template</a:t>
            </a:r>
          </a:p>
          <a:p>
            <a:pPr marL="342891" marR="0" lvl="0" indent="-342891"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Begin unpacking the dimension elements</a:t>
            </a:r>
          </a:p>
        </p:txBody>
      </p:sp>
    </p:spTree>
    <p:custDataLst>
      <p:tags r:id="rId1"/>
    </p:custDataLst>
    <p:extLst>
      <p:ext uri="{BB962C8B-B14F-4D97-AF65-F5344CB8AC3E}">
        <p14:creationId xmlns:p14="http://schemas.microsoft.com/office/powerpoint/2010/main" val="271689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C4C2-CA2E-4239-8D23-4F811C169BA1}"/>
              </a:ext>
            </a:extLst>
          </p:cNvPr>
          <p:cNvSpPr>
            <a:spLocks noGrp="1"/>
          </p:cNvSpPr>
          <p:nvPr>
            <p:ph type="title"/>
          </p:nvPr>
        </p:nvSpPr>
        <p:spPr>
          <a:xfrm>
            <a:off x="294363" y="261795"/>
            <a:ext cx="8229600" cy="1143000"/>
          </a:xfrm>
        </p:spPr>
        <p:txBody>
          <a:bodyPr>
            <a:normAutofit fontScale="90000"/>
          </a:bodyPr>
          <a:lstStyle/>
          <a:p>
            <a:r>
              <a:rPr lang="en-US" dirty="0"/>
              <a:t>Getting Started—Unpacking the Elements</a:t>
            </a:r>
          </a:p>
        </p:txBody>
      </p:sp>
      <p:graphicFrame>
        <p:nvGraphicFramePr>
          <p:cNvPr id="7" name="Content Placeholder 6">
            <a:extLst>
              <a:ext uri="{FF2B5EF4-FFF2-40B4-BE49-F238E27FC236}">
                <a16:creationId xmlns:a16="http://schemas.microsoft.com/office/drawing/2014/main" id="{3E7B2722-DD9A-4F7B-9186-757051C49F37}"/>
              </a:ext>
            </a:extLst>
          </p:cNvPr>
          <p:cNvGraphicFramePr>
            <a:graphicFrameLocks noGrp="1"/>
          </p:cNvGraphicFramePr>
          <p:nvPr>
            <p:ph idx="1"/>
            <p:extLst>
              <p:ext uri="{D42A27DB-BD31-4B8C-83A1-F6EECF244321}">
                <p14:modId xmlns:p14="http://schemas.microsoft.com/office/powerpoint/2010/main" val="2852311732"/>
              </p:ext>
            </p:extLst>
          </p:nvPr>
        </p:nvGraphicFramePr>
        <p:xfrm>
          <a:off x="457200" y="1571626"/>
          <a:ext cx="8229600" cy="4784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294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custDataLst>
              <p:tags r:id="rId2"/>
            </p:custDataLst>
          </p:nvPr>
        </p:nvSpPr>
        <p:spPr>
          <a:xfrm>
            <a:off x="340659" y="287767"/>
            <a:ext cx="8229600" cy="1143000"/>
          </a:xfrm>
        </p:spPr>
        <p:txBody>
          <a:bodyPr>
            <a:noAutofit/>
          </a:bodyPr>
          <a:lstStyle/>
          <a:p>
            <a:r>
              <a:rPr lang="en-US" sz="3600" dirty="0"/>
              <a:t>Guiding Questions for Completing the Unpacking Tool</a:t>
            </a:r>
            <a:endParaRPr lang="en-US"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custDataLst>
              <p:tags r:id="rId3"/>
            </p:custDataLst>
          </p:nvPr>
        </p:nvSpPr>
        <p:spPr/>
        <p:txBody>
          <a:bodyPr>
            <a:normAutofit/>
          </a:bodyPr>
          <a:lstStyle/>
          <a:p>
            <a:pPr marL="228594" indent="-228594">
              <a:lnSpc>
                <a:spcPct val="100000"/>
              </a:lnSpc>
              <a:spcBef>
                <a:spcPts val="0"/>
              </a:spcBef>
            </a:pPr>
            <a:r>
              <a:rPr lang="en-US" sz="2800" dirty="0"/>
              <a:t>What are the key aspects, or the knowledge and skills,  associated with each dimension of the PE?</a:t>
            </a:r>
          </a:p>
          <a:p>
            <a:pPr marL="228594" indent="-228594">
              <a:lnSpc>
                <a:spcPct val="100000"/>
              </a:lnSpc>
              <a:spcBef>
                <a:spcPts val="0"/>
              </a:spcBef>
            </a:pPr>
            <a:r>
              <a:rPr lang="en-US" sz="2800" dirty="0"/>
              <a:t>What science learning would you expect students to have acquired in previous grades or through previous instruction with respect to the three dimensions of the assessed PE? </a:t>
            </a:r>
          </a:p>
          <a:p>
            <a:pPr marL="342882" lvl="1" indent="0">
              <a:buNone/>
            </a:pPr>
            <a:endParaRPr lang="en-US" sz="1500" dirty="0">
              <a:latin typeface="Tahoma" panose="020B060403050404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864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custDataLst>
              <p:tags r:id="rId2"/>
            </p:custDataLst>
          </p:nvPr>
        </p:nvSpPr>
        <p:spPr/>
        <p:txBody>
          <a:bodyPr>
            <a:normAutofit/>
          </a:bodyPr>
          <a:lstStyle/>
          <a:p>
            <a:r>
              <a:rPr lang="en-US" sz="3600" dirty="0"/>
              <a:t>Strategies for Completing the Unpacking Tool </a:t>
            </a:r>
            <a:endParaRPr lang="en-US" sz="4800"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custDataLst>
              <p:tags r:id="rId3"/>
            </p:custDataLst>
          </p:nvPr>
        </p:nvSpPr>
        <p:spPr>
          <a:xfrm>
            <a:off x="457200" y="1572237"/>
            <a:ext cx="8229600" cy="4902704"/>
          </a:xfrm>
        </p:spPr>
        <p:txBody>
          <a:bodyPr>
            <a:normAutofit lnSpcReduction="10000"/>
          </a:bodyPr>
          <a:lstStyle/>
          <a:p>
            <a:pPr marL="228594" indent="-228594">
              <a:lnSpc>
                <a:spcPct val="100000"/>
              </a:lnSpc>
              <a:spcBef>
                <a:spcPts val="0"/>
              </a:spcBef>
              <a:spcAft>
                <a:spcPts val="600"/>
              </a:spcAft>
            </a:pPr>
            <a:r>
              <a:rPr lang="en-US" sz="2800" dirty="0"/>
              <a:t>Use the following strategies to complete the unpacking tool:</a:t>
            </a:r>
          </a:p>
          <a:p>
            <a:pPr marL="457189" lvl="1" indent="-228594">
              <a:lnSpc>
                <a:spcPct val="100000"/>
              </a:lnSpc>
              <a:spcBef>
                <a:spcPts val="0"/>
              </a:spcBef>
              <a:spcAft>
                <a:spcPts val="600"/>
              </a:spcAft>
            </a:pPr>
            <a:r>
              <a:rPr lang="en-US" sz="2400" dirty="0"/>
              <a:t>Use all of the suggested resources and your knowledge and experience.</a:t>
            </a:r>
          </a:p>
          <a:p>
            <a:pPr marL="457189" lvl="1" indent="-228594">
              <a:lnSpc>
                <a:spcPct val="100000"/>
              </a:lnSpc>
              <a:spcBef>
                <a:spcPts val="0"/>
              </a:spcBef>
              <a:spcAft>
                <a:spcPts val="600"/>
              </a:spcAft>
            </a:pPr>
            <a:r>
              <a:rPr lang="en-US" sz="2400" dirty="0"/>
              <a:t>Individually examine the CCC, SEP, and DCI or DCIs and ask what the expectations within those dimensions mean.</a:t>
            </a:r>
          </a:p>
          <a:p>
            <a:pPr marL="457189" lvl="1" indent="-228594">
              <a:lnSpc>
                <a:spcPct val="100000"/>
              </a:lnSpc>
              <a:spcBef>
                <a:spcPts val="0"/>
              </a:spcBef>
              <a:spcAft>
                <a:spcPts val="600"/>
              </a:spcAft>
            </a:pPr>
            <a:r>
              <a:rPr lang="en-US" sz="2400" dirty="0"/>
              <a:t>Think about each dimension separately to ensure that when the dimensions are brought back together, they are all reflected in the assessment task.</a:t>
            </a:r>
          </a:p>
          <a:p>
            <a:pPr marL="457189" lvl="1" indent="-228594">
              <a:lnSpc>
                <a:spcPct val="100000"/>
              </a:lnSpc>
              <a:spcBef>
                <a:spcPts val="0"/>
              </a:spcBef>
              <a:spcAft>
                <a:spcPts val="600"/>
              </a:spcAft>
            </a:pPr>
            <a:r>
              <a:rPr lang="en-US" sz="2400" dirty="0"/>
              <a:t>Identify the key aspects within each of the three dimensions that are represented in the PE, but may not be explicitly stated.</a:t>
            </a:r>
          </a:p>
        </p:txBody>
      </p:sp>
    </p:spTree>
    <p:custDataLst>
      <p:tags r:id="rId1"/>
    </p:custDataLst>
    <p:extLst>
      <p:ext uri="{BB962C8B-B14F-4D97-AF65-F5344CB8AC3E}">
        <p14:creationId xmlns:p14="http://schemas.microsoft.com/office/powerpoint/2010/main" val="425825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custDataLst>
              <p:tags r:id="rId2"/>
            </p:custDataLst>
          </p:nvPr>
        </p:nvSpPr>
        <p:spPr/>
        <p:txBody>
          <a:bodyPr>
            <a:normAutofit fontScale="90000"/>
          </a:bodyPr>
          <a:lstStyle/>
          <a:p>
            <a:r>
              <a:rPr lang="en-US" dirty="0"/>
              <a:t>Strategies for Completing the Unpacking Tool, Cont.</a:t>
            </a:r>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custDataLst>
              <p:tags r:id="rId3"/>
            </p:custDataLst>
          </p:nvPr>
        </p:nvSpPr>
        <p:spPr/>
        <p:txBody>
          <a:bodyPr vert="horz" lIns="91440" tIns="45720" rIns="91440" bIns="45720" rtlCol="0" anchor="t">
            <a:normAutofit/>
          </a:bodyPr>
          <a:lstStyle/>
          <a:p>
            <a:pPr marL="228594" indent="-228594">
              <a:lnSpc>
                <a:spcPct val="100000"/>
              </a:lnSpc>
              <a:spcBef>
                <a:spcPts val="0"/>
              </a:spcBef>
              <a:spcAft>
                <a:spcPts val="600"/>
              </a:spcAft>
            </a:pPr>
            <a:r>
              <a:rPr lang="en-US" sz="2800" dirty="0"/>
              <a:t>Use the following strategies to complete the unpacking tool:</a:t>
            </a:r>
          </a:p>
          <a:p>
            <a:pPr marL="457189" lvl="1" indent="-228594">
              <a:lnSpc>
                <a:spcPct val="100000"/>
              </a:lnSpc>
              <a:spcBef>
                <a:spcPts val="0"/>
              </a:spcBef>
              <a:spcAft>
                <a:spcPts val="600"/>
              </a:spcAft>
            </a:pPr>
            <a:r>
              <a:rPr lang="en-US" sz="2400" dirty="0"/>
              <a:t>Consider the prior knowledge or the background knowledge that is expected of students to develop an understanding of the SEP and DCI(s).</a:t>
            </a:r>
          </a:p>
          <a:p>
            <a:pPr marL="457189" lvl="1" indent="-228594">
              <a:lnSpc>
                <a:spcPct val="100000"/>
              </a:lnSpc>
              <a:spcBef>
                <a:spcPts val="0"/>
              </a:spcBef>
              <a:spcAft>
                <a:spcPts val="600"/>
              </a:spcAft>
            </a:pPr>
            <a:r>
              <a:rPr lang="en-US" sz="2400" dirty="0"/>
              <a:t>Consider the relationships between the CCC and the SEP. When students are performing a SEP, they are often addressing one of the CCCs.</a:t>
            </a:r>
          </a:p>
        </p:txBody>
      </p:sp>
    </p:spTree>
    <p:custDataLst>
      <p:tags r:id="rId1"/>
    </p:custDataLst>
    <p:extLst>
      <p:ext uri="{BB962C8B-B14F-4D97-AF65-F5344CB8AC3E}">
        <p14:creationId xmlns:p14="http://schemas.microsoft.com/office/powerpoint/2010/main" val="1255251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2E0934-BB55-47B4-AB8A-94EF2330C171}"/>
              </a:ext>
            </a:extLst>
          </p:cNvPr>
          <p:cNvSpPr>
            <a:spLocks noGrp="1"/>
          </p:cNvSpPr>
          <p:nvPr>
            <p:ph type="title"/>
          </p:nvPr>
        </p:nvSpPr>
        <p:spPr>
          <a:xfrm>
            <a:off x="363161" y="288253"/>
            <a:ext cx="3708115" cy="1622321"/>
          </a:xfrm>
        </p:spPr>
        <p:txBody>
          <a:bodyPr vert="horz" lIns="91440" tIns="45720" rIns="91440" bIns="45720" rtlCol="0" anchor="ctr">
            <a:normAutofit/>
          </a:bodyPr>
          <a:lstStyle/>
          <a:p>
            <a:r>
              <a:rPr lang="en-US" dirty="0"/>
              <a:t>Unpacking Tool Development</a:t>
            </a:r>
          </a:p>
        </p:txBody>
      </p:sp>
      <p:sp>
        <p:nvSpPr>
          <p:cNvPr id="10" name="Content Placeholder 2">
            <a:extLst>
              <a:ext uri="{FF2B5EF4-FFF2-40B4-BE49-F238E27FC236}">
                <a16:creationId xmlns:a16="http://schemas.microsoft.com/office/drawing/2014/main" id="{4243D719-D87A-442E-BF16-4CF3DFF0A115}"/>
              </a:ext>
            </a:extLst>
          </p:cNvPr>
          <p:cNvSpPr>
            <a:spLocks noGrp="1"/>
          </p:cNvSpPr>
          <p:nvPr>
            <p:ph idx="1"/>
          </p:nvPr>
        </p:nvSpPr>
        <p:spPr>
          <a:xfrm>
            <a:off x="363164" y="2511553"/>
            <a:ext cx="3708113" cy="3785419"/>
          </a:xfrm>
        </p:spPr>
        <p:txBody>
          <a:bodyPr>
            <a:normAutofit/>
          </a:bodyPr>
          <a:lstStyle/>
          <a:p>
            <a:pPr marL="228594" indent="-228594">
              <a:spcBef>
                <a:spcPts val="0"/>
              </a:spcBef>
              <a:spcAft>
                <a:spcPts val="600"/>
              </a:spcAft>
            </a:pPr>
            <a:r>
              <a:rPr lang="en-US" sz="1600" dirty="0"/>
              <a:t>Access these grade or grade-band specific documents:</a:t>
            </a:r>
          </a:p>
          <a:p>
            <a:pPr marL="571476" lvl="1" indent="-228594">
              <a:spcBef>
                <a:spcPts val="0"/>
              </a:spcBef>
              <a:spcAft>
                <a:spcPts val="600"/>
              </a:spcAft>
            </a:pPr>
            <a:r>
              <a:rPr lang="en-US" sz="1600" i="1" dirty="0"/>
              <a:t>Next Generation Science Standards</a:t>
            </a:r>
          </a:p>
          <a:p>
            <a:pPr marL="571476" lvl="1" indent="-228594">
              <a:spcBef>
                <a:spcPts val="0"/>
              </a:spcBef>
              <a:spcAft>
                <a:spcPts val="600"/>
              </a:spcAft>
            </a:pPr>
            <a:r>
              <a:rPr lang="en-US" sz="1600" i="1" dirty="0"/>
              <a:t>NGSS Evidence Statements</a:t>
            </a:r>
          </a:p>
          <a:p>
            <a:pPr marL="571476" lvl="1" indent="-228594">
              <a:spcBef>
                <a:spcPts val="0"/>
              </a:spcBef>
              <a:spcAft>
                <a:spcPts val="600"/>
              </a:spcAft>
            </a:pPr>
            <a:r>
              <a:rPr lang="en-US" sz="1600" i="1" dirty="0"/>
              <a:t>NGSS Appendices E, F, and G</a:t>
            </a:r>
          </a:p>
          <a:p>
            <a:pPr marL="571476" lvl="1" indent="-228594">
              <a:spcBef>
                <a:spcPts val="0"/>
              </a:spcBef>
              <a:spcAft>
                <a:spcPts val="600"/>
              </a:spcAft>
            </a:pPr>
            <a:r>
              <a:rPr lang="en-US" sz="1600" i="1" dirty="0"/>
              <a:t>Unpacking Tool Template</a:t>
            </a:r>
          </a:p>
          <a:p>
            <a:pPr marL="571476" lvl="1" indent="-228594">
              <a:spcBef>
                <a:spcPts val="0"/>
              </a:spcBef>
              <a:spcAft>
                <a:spcPts val="600"/>
              </a:spcAft>
            </a:pPr>
            <a:r>
              <a:rPr lang="en-US" sz="1600" i="1" dirty="0"/>
              <a:t>SCILLSS Model Unpacking Tools for Grade 5, Middle School, and High School</a:t>
            </a:r>
          </a:p>
          <a:p>
            <a:pPr marL="571476" lvl="1" indent="-228594">
              <a:spcBef>
                <a:spcPts val="0"/>
              </a:spcBef>
              <a:spcAft>
                <a:spcPts val="600"/>
              </a:spcAft>
            </a:pPr>
            <a:r>
              <a:rPr lang="en-US" sz="1600" i="1" dirty="0"/>
              <a:t>Guidance to Complete Activities</a:t>
            </a:r>
            <a:r>
              <a:rPr lang="en-US" sz="1600" i="1" dirty="0">
                <a:latin typeface="Calibri" panose="020F0502020204030204" pitchFamily="34" charset="0"/>
                <a:cs typeface="Calibri" panose="020F0502020204030204" pitchFamily="34" charset="0"/>
              </a:rPr>
              <a:t>—Unpacking Tool</a:t>
            </a:r>
            <a:r>
              <a:rPr lang="en-US" sz="1600" i="1" dirty="0"/>
              <a:t> </a:t>
            </a:r>
            <a:endParaRPr lang="en-US" sz="1600" dirty="0"/>
          </a:p>
          <a:p>
            <a:pPr marL="228594" indent="-228594">
              <a:spcBef>
                <a:spcPts val="0"/>
              </a:spcBef>
              <a:spcAft>
                <a:spcPts val="600"/>
              </a:spcAft>
            </a:pPr>
            <a:r>
              <a:rPr lang="en-US" sz="1600" dirty="0"/>
              <a:t>Complete the unpacking tool for your grade or grade band independently, with a partner, or in a small group. </a:t>
            </a:r>
          </a:p>
        </p:txBody>
      </p:sp>
      <p:sp>
        <p:nvSpPr>
          <p:cNvPr id="71"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7" y="557785"/>
            <a:ext cx="384765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ollaboration clip art">
            <a:extLst>
              <a:ext uri="{FF2B5EF4-FFF2-40B4-BE49-F238E27FC236}">
                <a16:creationId xmlns:a16="http://schemas.microsoft.com/office/drawing/2014/main" id="{4D9800D5-D958-4D9C-A8D6-439B95E4AD8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78533" y="2442148"/>
            <a:ext cx="3356649" cy="1970456"/>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5EE63F-2F95-433F-9412-7A9E3B13D61F}"/>
              </a:ext>
            </a:extLst>
          </p:cNvPr>
          <p:cNvSpPr txBox="1"/>
          <p:nvPr/>
        </p:nvSpPr>
        <p:spPr>
          <a:xfrm>
            <a:off x="327902" y="1832455"/>
            <a:ext cx="3955955"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Ready to start unpacking?</a:t>
            </a:r>
          </a:p>
        </p:txBody>
      </p:sp>
    </p:spTree>
    <p:custDataLst>
      <p:tags r:id="rId1"/>
    </p:custDataLst>
    <p:extLst>
      <p:ext uri="{BB962C8B-B14F-4D97-AF65-F5344CB8AC3E}">
        <p14:creationId xmlns:p14="http://schemas.microsoft.com/office/powerpoint/2010/main" val="3223038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SLIDE_THUMBNAIL_REFRESH" val="1"/>
  <p:tag name="ARTICULATE_SLIDE_COUNT" val="13"/>
  <p:tag name="MMPROD_UIDATA" val="&lt;database version=&quot;11.0&quot;&gt;&lt;object type=&quot;1&quot; unique_id=&quot;10001&quot;&gt;&lt;property id=&quot;20141&quot; value=&quot;Workshop Presentation (1)&quot;/&gt;&lt;property id=&quot;20148&quot; value=&quot;5&quot;/&gt;&lt;property id=&quot;20184&quot; value=&quot;7&quot;/&gt;&lt;property id=&quot;20191&quot; value=&quot;SCILLSS&quot;/&gt;&lt;property id=&quot;20192&quot; value=&quot;scillss.adobeconnect.com&quot;/&gt;&lt;property id=&quot;20250&quot; value=&quot;6&quot;/&gt;&lt;property id=&quot;20251&quot; value=&quot;0&quot;/&gt;&lt;property id=&quot;20259&quot; value=&quot;0&quot;/&gt;&lt;property id=&quot;20262&quot; value=&quot;2062453173&quot;/&gt;&lt;property id=&quot;20263&quot; value=&quot;1&quot;/&gt;&lt;property id=&quot;20264&quot; value=&quot;3&quot;/&gt;&lt;object type=&quot;2&quot; unique_id=&quot;66791&quot;&gt;&lt;object type=&quot;3&quot; unique_id=&quot;165118&quot;&gt;&lt;property id=&quot;20148&quot; value=&quot;5&quot;/&gt;&lt;property id=&quot;20300&quot; value=&quot;Slide 1 - &amp;quot;Designing High-Quality Three-Dimensional Science Assessments for Classroom Use&amp;quot;&quot;/&gt;&lt;property id=&quot;20307&quot; value=&quot;1541&quot;/&gt;&lt;/object&gt;&lt;object type=&quot;3&quot; unique_id=&quot;165119&quot;&gt;&lt;property id=&quot;20148&quot; value=&quot;5&quot;/&gt;&lt;property id=&quot;20300&quot; value=&quot;Slide 2 - &amp;quot;Module 2.5: Guidance for Completing the Unpacking Tool&amp;quot;&quot;/&gt;&lt;property id=&quot;20307&quot; value=&quot;1542&quot;/&gt;&lt;/object&gt;&lt;object type=&quot;3&quot; unique_id=&quot;165120&quot;&gt;&lt;property id=&quot;20148&quot; value=&quot;5&quot;/&gt;&lt;property id=&quot;20300&quot; value=&quot;Slide 3 - &amp;quot;Module 2.5 Outcomes&amp;quot;&quot;/&gt;&lt;property id=&quot;20307&quot; value=&quot;1543&quot;/&gt;&lt;/object&gt;&lt;object type=&quot;3&quot; unique_id=&quot;165121&quot;&gt;&lt;property id=&quot;20148&quot; value=&quot;5&quot;/&gt;&lt;property id=&quot;20300&quot; value=&quot;Slide 4 - &amp;quot;Getting Started&amp;quot;&quot;/&gt;&lt;property id=&quot;20307&quot; value=&quot;1544&quot;/&gt;&lt;/object&gt;&lt;object type=&quot;3&quot; unique_id=&quot;165122&quot;&gt;&lt;property id=&quot;20148&quot; value=&quot;5&quot;/&gt;&lt;property id=&quot;20300&quot; value=&quot;Slide 5 - &amp;quot;Getting Started—Unpacking the Elements&amp;quot;&quot;/&gt;&lt;property id=&quot;20307&quot; value=&quot;1545&quot;/&gt;&lt;/object&gt;&lt;object type=&quot;3&quot; unique_id=&quot;165123&quot;&gt;&lt;property id=&quot;20148&quot; value=&quot;5&quot;/&gt;&lt;property id=&quot;20300&quot; value=&quot;Slide 6 - &amp;quot;Guiding Questions for Completing the Unpacking Tool&amp;quot;&quot;/&gt;&lt;property id=&quot;20307&quot; value=&quot;1546&quot;/&gt;&lt;/object&gt;&lt;object type=&quot;3&quot; unique_id=&quot;165124&quot;&gt;&lt;property id=&quot;20148&quot; value=&quot;5&quot;/&gt;&lt;property id=&quot;20300&quot; value=&quot;Slide 7 - &amp;quot;Strategies for Completing the Unpacking Tool &amp;quot;&quot;/&gt;&lt;property id=&quot;20307&quot; value=&quot;1547&quot;/&gt;&lt;/object&gt;&lt;object type=&quot;3&quot; unique_id=&quot;165125&quot;&gt;&lt;property id=&quot;20148&quot; value=&quot;5&quot;/&gt;&lt;property id=&quot;20300&quot; value=&quot;Slide 8 - &amp;quot;Strategies for Completing the Unpacking Tool, Cont.&amp;quot;&quot;/&gt;&lt;property id=&quot;20307&quot; value=&quot;1548&quot;/&gt;&lt;/object&gt;&lt;object type=&quot;3&quot; unique_id=&quot;165126&quot;&gt;&lt;property id=&quot;20148&quot; value=&quot;5&quot;/&gt;&lt;property id=&quot;20300&quot; value=&quot;Slide 9 - &amp;quot;Unpacking Tool Development&amp;quot;&quot;/&gt;&lt;property id=&quot;20307&quot; value=&quot;1549&quot;/&gt;&lt;/object&gt;&lt;object type=&quot;3&quot; unique_id=&quot;165127&quot;&gt;&lt;property id=&quot;20148&quot; value=&quot;5&quot;/&gt;&lt;property id=&quot;20300&quot; value=&quot;Slide 10 - &amp;quot;Resources and Additional Information&amp;quot;&quot;/&gt;&lt;property id=&quot;20307&quot; value=&quot;1550&quot;/&gt;&lt;/object&gt;&lt;object type=&quot;3&quot; unique_id=&quot;165128&quot;&gt;&lt;property id=&quot;20148&quot; value=&quot;5&quot;/&gt;&lt;property id=&quot;20300&quot; value=&quot;Slide 11 - &amp;quot;SCILLSS Glossary&amp;quot;&quot;/&gt;&lt;property id=&quot;20307&quot; value=&quot;1551&quot;/&gt;&lt;/object&gt;&lt;object type=&quot;3&quot; unique_id=&quot;165129&quot;&gt;&lt;property id=&quot;20148&quot; value=&quot;5&quot;/&gt;&lt;property id=&quot;20300&quot; value=&quot;Slide 12 - &amp;quot;Resources&amp;quot;&quot;/&gt;&lt;property id=&quot;20307&quot; value=&quot;1552&quot;/&gt;&lt;/object&gt;&lt;object type=&quot;3&quot; unique_id=&quot;165130&quot;&gt;&lt;property id=&quot;20148&quot; value=&quot;5&quot;/&gt;&lt;property id=&quot;20300&quot; value=&quot;Slide 13 - &amp;quot;References&amp;quot;&quot;/&gt;&lt;property id=&quot;20307&quot; value=&quot;1553&quot;/&gt;&lt;/object&gt;&lt;/object&gt;&lt;object type=&quot;8&quot; unique_id=&quot;67179&quot;&gt;&lt;/object&gt;&lt;object type=&quot;4&quot; unique_id=&quot;124503&quot;&gt;&lt;/object&gt;&lt;object type=&quot;10&quot; unique_id=&quot;124504&quot;&gt;&lt;object type=&quot;11&quot; unique_id=&quot;124505&quot;&gt;&lt;/object&gt;&lt;object type=&quot;12&quot; unique_id=&quot;124896&quot;&gt;&lt;/objec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HTML_SHAPEINFO" val="&lt;SlideThumbPath val=&quot;Slide30.PNG&quot;/&gt;"/>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8D1E43F8-CD4C-4232-8713-6DC4A3DEB584}_30.png&quot;/&gt;&lt;left val=&quot;15&quot;/&gt;&lt;top val=&quot;17&quot;/&gt;&lt;width val=&quot;884&quot;/&gt;&lt;height val=&quot;154&quot;/&gt;&lt;hasText val=&quot;1&quot;/&gt;&lt;/Image&gt;&lt;/ThreeDShapeInfo&gt;"/>
  <p:tag name="PRESENTER_SHAPETEXTINFO" val="&lt;ShapeTextInfo&gt;&lt;TableIndex row=&quot;-1&quot; col=&quot;-1&quot;&gt;&lt;linesCount val=&quot;2&quot;/&gt;&lt;lineCharCount val=&quot;37&quot;/&gt;&lt;lineCharCount val=&quot;14&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C2F1AE-31FD-4636-86CD-24EECC0FCDC8}_30.png&quot;/&gt;&lt;left val=&quot;36&quot;/&gt;&lt;top val=&quot;157&quot;/&gt;&lt;width val=&quot;890&quot;/&gt;&lt;height val=&quot;510&quot;/&gt;&lt;hasText val=&quot;1&quot;/&gt;&lt;/Image&gt;&lt;/ThreeDShapeInfo&gt;"/>
  <p:tag name="PRESENTER_SHAPETEXTINFO" val="&lt;ShapeTextInfo&gt;&lt;TableIndex row=&quot;-1&quot; col=&quot;-1&quot;&gt;&lt;linesCount val=&quot;7&quot;/&gt;&lt;lineCharCount val=&quot;51&quot;/&gt;&lt;lineCharCount val=&quot;5&quot;/&gt;&lt;lineCharCount val=&quot;51&quot;/&gt;&lt;lineCharCount val=&quot;51&quot;/&gt;&lt;lineCharCount val=&quot;54&quot;/&gt;&lt;lineCharCount val=&quot;53&quot;/&gt;&lt;lineCharCount val=&quot;5&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SlideThumbPath val=&quot;Slide31.PNG&quot;/&gt;"/>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1298C2E-F9EA-47AF-9D3F-3EE2D21EF0D4}_31.png&quot;/&gt;&lt;left val=&quot;28&quot;/&gt;&lt;top val=&quot;16&quot;/&gt;&lt;width val=&quot;884&quot;/&gt;&lt;height val=&quot;154&quot;/&gt;&lt;hasText val=&quot;1&quot;/&gt;&lt;/Image&gt;&lt;/ThreeDShapeInfo&gt;"/>
  <p:tag name="PRESENTER_SHAPETEXTINFO" val="&lt;ShapeTextInfo&gt;&lt;TableIndex row=&quot;-1&quot; col=&quot;-1&quot;&gt;&lt;linesCount val=&quot;2&quot;/&gt;&lt;lineCharCount val=&quot;40&quot;/&gt;&lt;lineCharCount val=&quot;5&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5A9196AE-F282-4A69-9225-7C9EE902FA47}_31.png&quot;/&gt;&lt;left val=&quot;37&quot;/&gt;&lt;top val=&quot;151&quot;/&gt;&lt;width val=&quot;880&quot;/&gt;&lt;height val=&quot;532&quot;/&gt;&lt;hasText val=&quot;1&quot;/&gt;&lt;/Image&gt;&lt;/ThreeDShapeInfo&gt;"/>
  <p:tag name="PRESENTER_SHAPETEXTINFO" val="&lt;ShapeTextInfo&gt;&lt;TableIndex row=&quot;-1&quot; col=&quot;-1&quot;&gt;&lt;linesCount val=&quot;17&quot;/&gt;&lt;lineCharCount val=&quot;55&quot;/&gt;&lt;lineCharCount val=&quot;6&quot;/&gt;&lt;lineCharCount val=&quot;58&quot;/&gt;&lt;lineCharCount val=&quot;11&quot;/&gt;&lt;lineCharCount val=&quot;66&quot;/&gt;&lt;lineCharCount val=&quot;29&quot;/&gt;&lt;lineCharCount val=&quot;62&quot;/&gt;&lt;lineCharCount val=&quot;68&quot;/&gt;&lt;lineCharCount val=&quot;16&quot;/&gt;&lt;lineCharCount val=&quot;84&quot;/&gt;&lt;lineCharCount val=&quot;78&quot;/&gt;&lt;lineCharCount val=&quot;52&quot;/&gt;&lt;lineCharCount val=&quot;59&quot;/&gt;&lt;lineCharCount val=&quot;60&quot;/&gt;&lt;lineCharCount val=&quot;76&quot;/&gt;&lt;lineCharCount val=&quot;78&quot;/&gt;&lt;lineCharCount val=&quot;28&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925B75B6-966B-4D1E-BA99-5F7178072AFC}_32.png&quot;/&gt;&lt;left val=&quot;28&quot;/&gt;&lt;top val=&quot;16&quot;/&gt;&lt;width val=&quot;884&quot;/&gt;&lt;height val=&quot;154&quot;/&gt;&lt;hasText val=&quot;1&quot;/&gt;&lt;/Image&gt;&lt;/ThreeDShapeInfo&gt;"/>
  <p:tag name="PRESENTER_SHAPETEXTINFO" val="&lt;ShapeTextInfo&gt;&lt;TableIndex row=&quot;-1&quot; col=&quot;-1&quot;&gt;&lt;linesCount val=&quot;2&quot;/&gt;&lt;lineCharCount val=&quot;40&quot;/&gt;&lt;lineCharCount val=&quot;11&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F11E20D1-4E3E-48AF-8355-BA59A75396C1}_32.png&quot;/&gt;&lt;left val=&quot;37&quot;/&gt;&lt;top val=&quot;158&quot;/&gt;&lt;width val=&quot;875&quot;/&gt;&lt;height val=&quot;509&quot;/&gt;&lt;hasText val=&quot;1&quot;/&gt;&lt;/Image&gt;&lt;/ThreeDShapeInfo&gt;"/>
  <p:tag name="PRESENTER_SHAPETEXTINFO" val="&lt;ShapeTextInfo&gt;&lt;TableIndex row=&quot;-1&quot; col=&quot;-1&quot;&gt;&lt;linesCount val=&quot;9&quot;/&gt;&lt;lineCharCount val=&quot;55&quot;/&gt;&lt;lineCharCount val=&quot;6&quot;/&gt;&lt;lineCharCount val=&quot;65&quot;/&gt;&lt;lineCharCount val=&quot;68&quot;/&gt;&lt;lineCharCount val=&quot;70&quot;/&gt;&lt;lineCharCount val=&quot;66&quot;/&gt;&lt;lineCharCount val=&quot;69&quot;/&gt;&lt;lineCharCount val=&quot;71&quot;/&gt;&lt;lineCharCount val=&quot;12&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5425</TotalTime>
  <Words>2167</Words>
  <Application>Microsoft Office PowerPoint</Application>
  <PresentationFormat>On-screen Show (4:3)</PresentationFormat>
  <Paragraphs>123</Paragraphs>
  <Slides>13</Slides>
  <Notes>13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13</vt:i4>
      </vt:variant>
    </vt:vector>
  </HeadingPairs>
  <TitlesOfParts>
    <vt:vector size="25" baseType="lpstr">
      <vt:lpstr>Arial</vt:lpstr>
      <vt:lpstr>Calibri</vt:lpstr>
      <vt:lpstr>Calibri Light</vt:lpstr>
      <vt:lpstr>Symbol</vt:lpstr>
      <vt:lpstr>Tahoma</vt:lpstr>
      <vt:lpstr>Custom Design</vt:lpstr>
      <vt:lpstr>1_Custom Design</vt:lpstr>
      <vt:lpstr>2_Custom Design</vt:lpstr>
      <vt:lpstr>3_Custom Design</vt:lpstr>
      <vt:lpstr>4_Custom Design</vt:lpstr>
      <vt:lpstr>5_Custom Design</vt:lpstr>
      <vt:lpstr>6_Custom Design</vt:lpstr>
      <vt:lpstr>Designing High-Quality Three-Dimensional Science Assessments for Classroom Use</vt:lpstr>
      <vt:lpstr>Module 2.5: Guidance for Completing the Unpacking Tool</vt:lpstr>
      <vt:lpstr>Module 2.5 Outcomes</vt:lpstr>
      <vt:lpstr>Getting Started</vt:lpstr>
      <vt:lpstr>Getting Started—Unpacking the Elements</vt:lpstr>
      <vt:lpstr>Guiding Questions for Completing the Unpacking Tool</vt:lpstr>
      <vt:lpstr>Strategies for Completing the Unpacking Tool </vt:lpstr>
      <vt:lpstr>Strategies for Completing the Unpacking Tool, Cont.</vt:lpstr>
      <vt:lpstr>Unpacking Tool Development</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Erin Buchanan</dc:creator>
  <cp:lastModifiedBy>Kristina Harding</cp:lastModifiedBy>
  <cp:revision>252</cp:revision>
  <dcterms:created xsi:type="dcterms:W3CDTF">2020-10-12T21:59:28Z</dcterms:created>
  <dcterms:modified xsi:type="dcterms:W3CDTF">2020-10-29T15:46:42Z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33561C91-9484-40BD-86BE-05608BAA5C8A</vt:lpwstr>
  </property>
  <property fmtid="{D5CDD505-2E9C-101B-9397-08002B2CF9AE}" pid="3" name="ArticulatePath">
    <vt:lpwstr>Utilizing a Principled Assessment Design for Classroom Science Assessments_KH Working DraftEB</vt:lpwstr>
  </property>
</Properties>
</file>