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notesSlides/notesSlide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xml" ContentType="application/vnd.openxmlformats-officedocument.presentationml.notesSlide+xml"/>
  <Override PartName="/ppt/tags/tag139.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0.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1.xml" ContentType="application/vnd.openxmlformats-officedocument.presentationml.tags+xml"/>
  <Override PartName="/ppt/notesSlides/notesSlide8.xml" ContentType="application/vnd.openxmlformats-officedocument.presentationml.notesSlide+xml"/>
  <Override PartName="/ppt/tags/tag142.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3.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4.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45.xml" ContentType="application/vnd.openxmlformats-officedocument.presentationml.tag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6.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7.xml" ContentType="application/vnd.openxmlformats-officedocument.presentationml.tags+xml"/>
  <Override PartName="/ppt/notesSlides/notesSlide1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15.xml" ContentType="application/vnd.openxmlformats-officedocument.presentationml.notesSlide+xml"/>
  <Override PartName="/ppt/tags/tag150.xml" ContentType="application/vnd.openxmlformats-officedocument.presentationml.tags+xml"/>
  <Override PartName="/ppt/notesSlides/notesSlide1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Lst>
  <p:notesMasterIdLst>
    <p:notesMasterId r:id="rId23"/>
  </p:notesMasterIdLst>
  <p:handoutMasterIdLst>
    <p:handoutMasterId r:id="rId24"/>
  </p:handoutMasterIdLst>
  <p:sldIdLst>
    <p:sldId id="1428" r:id="rId6"/>
    <p:sldId id="1433" r:id="rId7"/>
    <p:sldId id="730" r:id="rId8"/>
    <p:sldId id="1431" r:id="rId9"/>
    <p:sldId id="1429" r:id="rId10"/>
    <p:sldId id="1417" r:id="rId11"/>
    <p:sldId id="1371" r:id="rId12"/>
    <p:sldId id="1438" r:id="rId13"/>
    <p:sldId id="1434" r:id="rId14"/>
    <p:sldId id="1436" r:id="rId15"/>
    <p:sldId id="1435" r:id="rId16"/>
    <p:sldId id="1437" r:id="rId17"/>
    <p:sldId id="1440" r:id="rId18"/>
    <p:sldId id="1519" r:id="rId19"/>
    <p:sldId id="1490" r:id="rId20"/>
    <p:sldId id="1517" r:id="rId21"/>
    <p:sldId id="604" r:id="rId22"/>
  </p:sldIdLst>
  <p:sldSz cx="9144000" cy="6858000" type="screen4x3"/>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3" id="{70CFD3A8-2555-4FDD-B256-3FA9A56640D8}">
          <p14:sldIdLst>
            <p14:sldId id="1428"/>
            <p14:sldId id="1433"/>
            <p14:sldId id="730"/>
            <p14:sldId id="1431"/>
            <p14:sldId id="1429"/>
            <p14:sldId id="1417"/>
            <p14:sldId id="1371"/>
            <p14:sldId id="1438"/>
            <p14:sldId id="1434"/>
            <p14:sldId id="1436"/>
            <p14:sldId id="1435"/>
            <p14:sldId id="1437"/>
            <p14:sldId id="1440"/>
            <p14:sldId id="1519"/>
            <p14:sldId id="1490"/>
            <p14:sldId id="1517"/>
            <p14:sldId id="6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09"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6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59"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4472C4"/>
    <a:srgbClr val="FFAE00"/>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8" autoAdjust="0"/>
    <p:restoredTop sz="75323" autoAdjust="0"/>
  </p:normalViewPr>
  <p:slideViewPr>
    <p:cSldViewPr snapToGrid="0">
      <p:cViewPr varScale="1">
        <p:scale>
          <a:sx n="47" d="100"/>
          <a:sy n="47" d="100"/>
        </p:scale>
        <p:origin x="1596" y="40"/>
      </p:cViewPr>
      <p:guideLst/>
    </p:cSldViewPr>
  </p:slideViewPr>
  <p:outlineViewPr>
    <p:cViewPr>
      <p:scale>
        <a:sx n="33" d="100"/>
        <a:sy n="33" d="100"/>
      </p:scale>
      <p:origin x="0" y="-26760"/>
    </p:cViewPr>
  </p:outlineViewPr>
  <p:notesTextViewPr>
    <p:cViewPr>
      <p:scale>
        <a:sx n="1" d="1"/>
        <a:sy n="1" d="1"/>
      </p:scale>
      <p:origin x="0" y="-316"/>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26C28-0B3F-4B07-BC92-371ACC95CC6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112D51F-86C6-4D0D-9891-34C04C89B87B}">
      <dgm:prSet phldrT="[Text]" custT="1"/>
      <dgm:spPr/>
      <dgm:t>
        <a:bodyPr/>
        <a:lstStyle/>
        <a:p>
          <a:pPr rtl="0"/>
          <a:r>
            <a:rPr lang="en-US" sz="1200" dirty="0">
              <a:latin typeface="+mn-lt"/>
            </a:rPr>
            <a:t>Select a three-dimensional science standard and determine expected student </a:t>
          </a:r>
          <a:r>
            <a:rPr lang="en-US" sz="1200" dirty="0">
              <a:solidFill>
                <a:srgbClr val="010000"/>
              </a:solidFill>
              <a:latin typeface="+mn-lt"/>
            </a:rPr>
            <a:t>learning outcomes</a:t>
          </a:r>
          <a:endParaRPr lang="en-US" sz="1200" b="0" i="0" u="none" strike="noStrike" cap="none" baseline="0" noProof="0" dirty="0">
            <a:solidFill>
              <a:srgbClr val="010000"/>
            </a:solidFill>
            <a:latin typeface="+mn-lt"/>
            <a:cs typeface="Calibri Light"/>
          </a:endParaRPr>
        </a:p>
      </dgm:t>
    </dgm:pt>
    <dgm:pt modelId="{370381EF-B7A9-4217-81DE-96B154CE7F97}" type="parTrans" cxnId="{05393366-5D1A-4AA7-AD7E-44F5BD5E80C6}">
      <dgm:prSet/>
      <dgm:spPr/>
      <dgm:t>
        <a:bodyPr/>
        <a:lstStyle/>
        <a:p>
          <a:endParaRPr lang="en-US" sz="1800"/>
        </a:p>
      </dgm:t>
    </dgm:pt>
    <dgm:pt modelId="{76500CC0-C933-43E8-94B5-CD297ACCF238}" type="sibTrans" cxnId="{05393366-5D1A-4AA7-AD7E-44F5BD5E80C6}">
      <dgm:prSet/>
      <dgm:spPr/>
      <dgm:t>
        <a:bodyPr/>
        <a:lstStyle/>
        <a:p>
          <a:endParaRPr lang="en-US" sz="1800"/>
        </a:p>
      </dgm:t>
    </dgm:pt>
    <dgm:pt modelId="{DAC74BD9-A1D6-4588-819F-A41D62597615}">
      <dgm:prSet phldrT="[Text]" custT="1"/>
      <dgm:spPr/>
      <dgm:t>
        <a:bodyPr/>
        <a:lstStyle/>
        <a:p>
          <a:r>
            <a:rPr lang="en-US" sz="1200" dirty="0"/>
            <a:t>Build understanding of the dimensions and science background knowledge</a:t>
          </a:r>
        </a:p>
      </dgm:t>
    </dgm:pt>
    <dgm:pt modelId="{BC1B1E35-4181-4CD6-A703-8C58DA124B17}" type="parTrans" cxnId="{08A3AE32-9541-4AFB-8143-B9CA3AC0E0B9}">
      <dgm:prSet/>
      <dgm:spPr/>
      <dgm:t>
        <a:bodyPr/>
        <a:lstStyle/>
        <a:p>
          <a:endParaRPr lang="en-US" sz="1800"/>
        </a:p>
      </dgm:t>
    </dgm:pt>
    <dgm:pt modelId="{DA403598-6626-4775-961A-3D9BE2D69565}" type="sibTrans" cxnId="{08A3AE32-9541-4AFB-8143-B9CA3AC0E0B9}">
      <dgm:prSet/>
      <dgm:spPr/>
      <dgm:t>
        <a:bodyPr/>
        <a:lstStyle/>
        <a:p>
          <a:endParaRPr lang="en-US" sz="1800"/>
        </a:p>
      </dgm:t>
    </dgm:pt>
    <dgm:pt modelId="{AB63E5BA-6D6C-4C1D-9E98-CC43F2A3AD3E}">
      <dgm:prSet custT="1"/>
      <dgm:spPr/>
      <dgm:t>
        <a:bodyPr/>
        <a:lstStyle/>
        <a:p>
          <a:r>
            <a:rPr lang="en-US" sz="1200" dirty="0"/>
            <a:t>Create high-quality assessments that elicit evidence of student learning</a:t>
          </a:r>
        </a:p>
      </dgm:t>
    </dgm:pt>
    <dgm:pt modelId="{B402E8A1-86EA-436F-B503-BD7BF18BE2CE}" type="parTrans" cxnId="{8158432F-F42A-436B-AE34-99840FFD8FF0}">
      <dgm:prSet/>
      <dgm:spPr/>
      <dgm:t>
        <a:bodyPr/>
        <a:lstStyle/>
        <a:p>
          <a:endParaRPr lang="en-US" sz="1800"/>
        </a:p>
      </dgm:t>
    </dgm:pt>
    <dgm:pt modelId="{03C3B370-A7FD-4959-9715-DDEAFC1016E0}" type="sibTrans" cxnId="{8158432F-F42A-436B-AE34-99840FFD8FF0}">
      <dgm:prSet/>
      <dgm:spPr/>
      <dgm:t>
        <a:bodyPr/>
        <a:lstStyle/>
        <a:p>
          <a:endParaRPr lang="en-US" sz="1800"/>
        </a:p>
      </dgm:t>
    </dgm:pt>
    <dgm:pt modelId="{91180648-A360-46D3-9761-0CCE2FE8F5A4}">
      <dgm:prSet phldr="0" custT="1"/>
      <dgm:spPr/>
      <dgm:t>
        <a:bodyPr/>
        <a:lstStyle/>
        <a:p>
          <a:pPr rtl="0"/>
          <a:r>
            <a:rPr lang="en-US" sz="1200" dirty="0">
              <a:latin typeface="Calibri Light" panose="020F0302020204030204"/>
            </a:rPr>
            <a:t> </a:t>
          </a:r>
          <a:r>
            <a:rPr lang="en-US" sz="1200" dirty="0">
              <a:latin typeface="Calibri (body)"/>
            </a:rPr>
            <a:t>Administer assessments and use results to inform and adjust instruction</a:t>
          </a:r>
        </a:p>
      </dgm:t>
    </dgm:pt>
    <dgm:pt modelId="{A87DE91E-88FA-46A4-BDBC-97814C2B917B}" type="parTrans" cxnId="{1EA5FACD-0605-4E5A-83BB-E072ACFEF456}">
      <dgm:prSet/>
      <dgm:spPr/>
      <dgm:t>
        <a:bodyPr/>
        <a:lstStyle/>
        <a:p>
          <a:endParaRPr lang="en-US" sz="1800"/>
        </a:p>
      </dgm:t>
    </dgm:pt>
    <dgm:pt modelId="{AA533FB3-E49A-48FE-AF2A-9C5342472A92}" type="sibTrans" cxnId="{1EA5FACD-0605-4E5A-83BB-E072ACFEF456}">
      <dgm:prSet/>
      <dgm:spPr/>
      <dgm:t>
        <a:bodyPr/>
        <a:lstStyle/>
        <a:p>
          <a:endParaRPr lang="en-US" sz="1800"/>
        </a:p>
      </dgm:t>
    </dgm:pt>
    <dgm:pt modelId="{E66704F5-CA72-4031-997C-1347EC9FF4D9}">
      <dgm:prSet custT="1"/>
      <dgm:spPr/>
      <dgm:t>
        <a:bodyPr/>
        <a:lstStyle/>
        <a:p>
          <a:r>
            <a:rPr lang="en-US" sz="1200" dirty="0"/>
            <a:t>Plan for instruction for ALL students using effective teaching practices</a:t>
          </a:r>
        </a:p>
      </dgm:t>
    </dgm:pt>
    <dgm:pt modelId="{18BA35AF-41BF-4171-95CD-CA3518080E89}" type="parTrans" cxnId="{B743FDCA-EBAA-4D16-BF54-A6B4EB8762CD}">
      <dgm:prSet/>
      <dgm:spPr/>
      <dgm:t>
        <a:bodyPr/>
        <a:lstStyle/>
        <a:p>
          <a:endParaRPr lang="en-US" sz="1800"/>
        </a:p>
      </dgm:t>
    </dgm:pt>
    <dgm:pt modelId="{41B1F4A9-2B53-4E06-816D-0A84413E8067}" type="sibTrans" cxnId="{B743FDCA-EBAA-4D16-BF54-A6B4EB8762CD}">
      <dgm:prSet/>
      <dgm:spPr/>
      <dgm:t>
        <a:bodyPr/>
        <a:lstStyle/>
        <a:p>
          <a:endParaRPr lang="en-US" sz="1800"/>
        </a:p>
      </dgm:t>
    </dgm:pt>
    <dgm:pt modelId="{73E822C7-D19E-4E27-89B9-571118650077}" type="pres">
      <dgm:prSet presAssocID="{60A26C28-0B3F-4B07-BC92-371ACC95CC67}" presName="Name0" presStyleCnt="0">
        <dgm:presLayoutVars>
          <dgm:chMax val="11"/>
          <dgm:chPref val="11"/>
          <dgm:dir/>
          <dgm:resizeHandles/>
        </dgm:presLayoutVars>
      </dgm:prSet>
      <dgm:spPr/>
    </dgm:pt>
    <dgm:pt modelId="{EB1FA5C1-D895-42EB-9F91-0EE5C9F4F767}" type="pres">
      <dgm:prSet presAssocID="{91180648-A360-46D3-9761-0CCE2FE8F5A4}" presName="Accent5" presStyleCnt="0"/>
      <dgm:spPr/>
    </dgm:pt>
    <dgm:pt modelId="{B26B783E-A65B-4B36-8A26-B36E1FAB400A}" type="pres">
      <dgm:prSet presAssocID="{91180648-A360-46D3-9761-0CCE2FE8F5A4}" presName="Accent" presStyleLbl="node1" presStyleIdx="0" presStyleCnt="5"/>
      <dgm:spPr/>
    </dgm:pt>
    <dgm:pt modelId="{263BCFE8-FD4B-4AAB-9040-57FC7E91EDB6}" type="pres">
      <dgm:prSet presAssocID="{91180648-A360-46D3-9761-0CCE2FE8F5A4}" presName="ParentBackground5" presStyleCnt="0"/>
      <dgm:spPr/>
    </dgm:pt>
    <dgm:pt modelId="{AFC5D0E8-881F-466C-BEDE-DFECCA8ECD16}" type="pres">
      <dgm:prSet presAssocID="{91180648-A360-46D3-9761-0CCE2FE8F5A4}" presName="ParentBackground" presStyleLbl="fgAcc1" presStyleIdx="0" presStyleCnt="5"/>
      <dgm:spPr/>
    </dgm:pt>
    <dgm:pt modelId="{025931BB-6999-47E8-A6EF-F558A822003B}" type="pres">
      <dgm:prSet presAssocID="{91180648-A360-46D3-9761-0CCE2FE8F5A4}" presName="Parent5" presStyleLbl="revTx" presStyleIdx="0" presStyleCnt="0">
        <dgm:presLayoutVars>
          <dgm:chMax val="1"/>
          <dgm:chPref val="1"/>
          <dgm:bulletEnabled val="1"/>
        </dgm:presLayoutVars>
      </dgm:prSet>
      <dgm:spPr/>
    </dgm:pt>
    <dgm:pt modelId="{4E8BED24-51C8-4B89-B1E0-3653E14224FB}" type="pres">
      <dgm:prSet presAssocID="{E66704F5-CA72-4031-997C-1347EC9FF4D9}" presName="Accent4" presStyleCnt="0"/>
      <dgm:spPr/>
    </dgm:pt>
    <dgm:pt modelId="{A09B3555-1EB9-4D62-A928-FD3550C14483}" type="pres">
      <dgm:prSet presAssocID="{E66704F5-CA72-4031-997C-1347EC9FF4D9}" presName="Accent" presStyleLbl="node1" presStyleIdx="1" presStyleCnt="5"/>
      <dgm:spPr/>
    </dgm:pt>
    <dgm:pt modelId="{5D7A15DE-8211-4FB8-ACF9-18798CA16FC2}" type="pres">
      <dgm:prSet presAssocID="{E66704F5-CA72-4031-997C-1347EC9FF4D9}" presName="ParentBackground4" presStyleCnt="0"/>
      <dgm:spPr/>
    </dgm:pt>
    <dgm:pt modelId="{2EE7774B-2AA2-472C-BBE0-089B4ED1082F}" type="pres">
      <dgm:prSet presAssocID="{E66704F5-CA72-4031-997C-1347EC9FF4D9}" presName="ParentBackground" presStyleLbl="fgAcc1" presStyleIdx="1" presStyleCnt="5"/>
      <dgm:spPr/>
    </dgm:pt>
    <dgm:pt modelId="{009FFECF-38E4-41B4-8342-0CBCF694D409}" type="pres">
      <dgm:prSet presAssocID="{E66704F5-CA72-4031-997C-1347EC9FF4D9}" presName="Parent4" presStyleLbl="revTx" presStyleIdx="0" presStyleCnt="0">
        <dgm:presLayoutVars>
          <dgm:chMax val="1"/>
          <dgm:chPref val="1"/>
          <dgm:bulletEnabled val="1"/>
        </dgm:presLayoutVars>
      </dgm:prSet>
      <dgm:spPr/>
    </dgm:pt>
    <dgm:pt modelId="{812E6A5A-0F41-4859-AF03-5A830156717A}" type="pres">
      <dgm:prSet presAssocID="{AB63E5BA-6D6C-4C1D-9E98-CC43F2A3AD3E}" presName="Accent3" presStyleCnt="0"/>
      <dgm:spPr/>
    </dgm:pt>
    <dgm:pt modelId="{2B9AB092-83BE-46CE-8710-55D09E54B0DD}" type="pres">
      <dgm:prSet presAssocID="{AB63E5BA-6D6C-4C1D-9E98-CC43F2A3AD3E}" presName="Accent" presStyleLbl="node1" presStyleIdx="2" presStyleCnt="5"/>
      <dgm:spPr/>
    </dgm:pt>
    <dgm:pt modelId="{D7E2A00A-50DE-4D3F-AAF5-F90A7F514534}" type="pres">
      <dgm:prSet presAssocID="{AB63E5BA-6D6C-4C1D-9E98-CC43F2A3AD3E}" presName="ParentBackground3" presStyleCnt="0"/>
      <dgm:spPr/>
    </dgm:pt>
    <dgm:pt modelId="{060FD1EC-2AE6-49F6-828B-BF319E147681}" type="pres">
      <dgm:prSet presAssocID="{AB63E5BA-6D6C-4C1D-9E98-CC43F2A3AD3E}" presName="ParentBackground" presStyleLbl="fgAcc1" presStyleIdx="2" presStyleCnt="5"/>
      <dgm:spPr/>
    </dgm:pt>
    <dgm:pt modelId="{F54FCB53-0090-48BB-B0F9-61F25FE5C710}" type="pres">
      <dgm:prSet presAssocID="{AB63E5BA-6D6C-4C1D-9E98-CC43F2A3AD3E}" presName="Parent3" presStyleLbl="revTx" presStyleIdx="0" presStyleCnt="0">
        <dgm:presLayoutVars>
          <dgm:chMax val="1"/>
          <dgm:chPref val="1"/>
          <dgm:bulletEnabled val="1"/>
        </dgm:presLayoutVars>
      </dgm:prSet>
      <dgm:spPr/>
    </dgm:pt>
    <dgm:pt modelId="{5356EA77-EE8A-4E77-9645-9AC2954DC41A}" type="pres">
      <dgm:prSet presAssocID="{DAC74BD9-A1D6-4588-819F-A41D62597615}" presName="Accent2" presStyleCnt="0"/>
      <dgm:spPr/>
    </dgm:pt>
    <dgm:pt modelId="{3810DD16-66C6-4292-93D9-50768B7EA79A}" type="pres">
      <dgm:prSet presAssocID="{DAC74BD9-A1D6-4588-819F-A41D62597615}" presName="Accent" presStyleLbl="node1" presStyleIdx="3" presStyleCnt="5"/>
      <dgm:spPr/>
    </dgm:pt>
    <dgm:pt modelId="{512290C0-E56F-4C48-A23D-CD818BD5577D}" type="pres">
      <dgm:prSet presAssocID="{DAC74BD9-A1D6-4588-819F-A41D62597615}" presName="ParentBackground2" presStyleCnt="0"/>
      <dgm:spPr/>
    </dgm:pt>
    <dgm:pt modelId="{8A7E3DA7-B0BD-40A9-8B7B-C6CED7B53CE5}" type="pres">
      <dgm:prSet presAssocID="{DAC74BD9-A1D6-4588-819F-A41D62597615}" presName="ParentBackground" presStyleLbl="fgAcc1" presStyleIdx="3" presStyleCnt="5" custLinFactNeighborX="-637" custLinFactNeighborY="637"/>
      <dgm:spPr/>
    </dgm:pt>
    <dgm:pt modelId="{7EC5DBB9-B33B-4C5D-A5C8-D93058C6A876}" type="pres">
      <dgm:prSet presAssocID="{DAC74BD9-A1D6-4588-819F-A41D62597615}" presName="Parent2" presStyleLbl="revTx" presStyleIdx="0" presStyleCnt="0">
        <dgm:presLayoutVars>
          <dgm:chMax val="1"/>
          <dgm:chPref val="1"/>
          <dgm:bulletEnabled val="1"/>
        </dgm:presLayoutVars>
      </dgm:prSet>
      <dgm:spPr/>
    </dgm:pt>
    <dgm:pt modelId="{B492B8BC-EC6F-4002-9ECA-28E1456BDEC2}" type="pres">
      <dgm:prSet presAssocID="{A112D51F-86C6-4D0D-9891-34C04C89B87B}" presName="Accent1" presStyleCnt="0"/>
      <dgm:spPr/>
    </dgm:pt>
    <dgm:pt modelId="{78DD6AA2-E283-416E-94DC-B7AC79B1A2DB}" type="pres">
      <dgm:prSet presAssocID="{A112D51F-86C6-4D0D-9891-34C04C89B87B}" presName="Accent" presStyleLbl="node1" presStyleIdx="4" presStyleCnt="5"/>
      <dgm:spPr/>
    </dgm:pt>
    <dgm:pt modelId="{F84C513A-D46B-4A90-BDF3-58697281B19D}" type="pres">
      <dgm:prSet presAssocID="{A112D51F-86C6-4D0D-9891-34C04C89B87B}" presName="ParentBackground1" presStyleCnt="0"/>
      <dgm:spPr/>
    </dgm:pt>
    <dgm:pt modelId="{8E062D53-A4D8-4FFE-907B-2F4BA01C14A6}" type="pres">
      <dgm:prSet presAssocID="{A112D51F-86C6-4D0D-9891-34C04C89B87B}" presName="ParentBackground" presStyleLbl="fgAcc1" presStyleIdx="4" presStyleCnt="5" custScaleX="104543"/>
      <dgm:spPr/>
    </dgm:pt>
    <dgm:pt modelId="{F04EAF32-5099-482F-8AE6-D8F58C5DDFF8}" type="pres">
      <dgm:prSet presAssocID="{A112D51F-86C6-4D0D-9891-34C04C89B87B}" presName="Parent1" presStyleLbl="revTx" presStyleIdx="0" presStyleCnt="0">
        <dgm:presLayoutVars>
          <dgm:chMax val="1"/>
          <dgm:chPref val="1"/>
          <dgm:bulletEnabled val="1"/>
        </dgm:presLayoutVars>
      </dgm:prSet>
      <dgm:spPr/>
    </dgm:pt>
  </dgm:ptLst>
  <dgm:cxnLst>
    <dgm:cxn modelId="{4B12C92C-8AD6-4F51-9DC5-CEDBC0A7C3BF}" type="presOf" srcId="{E66704F5-CA72-4031-997C-1347EC9FF4D9}" destId="{009FFECF-38E4-41B4-8342-0CBCF694D409}" srcOrd="1" destOrd="0" presId="urn:microsoft.com/office/officeart/2011/layout/CircleProcess"/>
    <dgm:cxn modelId="{8158432F-F42A-436B-AE34-99840FFD8FF0}" srcId="{60A26C28-0B3F-4B07-BC92-371ACC95CC67}" destId="{AB63E5BA-6D6C-4C1D-9E98-CC43F2A3AD3E}" srcOrd="2" destOrd="0" parTransId="{B402E8A1-86EA-436F-B503-BD7BF18BE2CE}" sibTransId="{03C3B370-A7FD-4959-9715-DDEAFC1016E0}"/>
    <dgm:cxn modelId="{08A3AE32-9541-4AFB-8143-B9CA3AC0E0B9}" srcId="{60A26C28-0B3F-4B07-BC92-371ACC95CC67}" destId="{DAC74BD9-A1D6-4588-819F-A41D62597615}" srcOrd="1" destOrd="0" parTransId="{BC1B1E35-4181-4CD6-A703-8C58DA124B17}" sibTransId="{DA403598-6626-4775-961A-3D9BE2D69565}"/>
    <dgm:cxn modelId="{BB024339-6108-4DEB-9C4A-666A8DD65170}" type="presOf" srcId="{E66704F5-CA72-4031-997C-1347EC9FF4D9}" destId="{2EE7774B-2AA2-472C-BBE0-089B4ED1082F}" srcOrd="0" destOrd="0" presId="urn:microsoft.com/office/officeart/2011/layout/CircleProcess"/>
    <dgm:cxn modelId="{86BE655E-C809-422E-A258-8F67D1F29424}" type="presOf" srcId="{DAC74BD9-A1D6-4588-819F-A41D62597615}" destId="{7EC5DBB9-B33B-4C5D-A5C8-D93058C6A876}" srcOrd="0" destOrd="0" presId="urn:microsoft.com/office/officeart/2011/layout/CircleProcess"/>
    <dgm:cxn modelId="{EF1E115F-D6F5-4255-8922-7FA9AEB6A25A}" type="presOf" srcId="{60A26C28-0B3F-4B07-BC92-371ACC95CC67}" destId="{73E822C7-D19E-4E27-89B9-571118650077}" srcOrd="0" destOrd="0" presId="urn:microsoft.com/office/officeart/2011/layout/CircleProcess"/>
    <dgm:cxn modelId="{05393366-5D1A-4AA7-AD7E-44F5BD5E80C6}" srcId="{60A26C28-0B3F-4B07-BC92-371ACC95CC67}" destId="{A112D51F-86C6-4D0D-9891-34C04C89B87B}" srcOrd="0" destOrd="0" parTransId="{370381EF-B7A9-4217-81DE-96B154CE7F97}" sibTransId="{76500CC0-C933-43E8-94B5-CD297ACCF238}"/>
    <dgm:cxn modelId="{6A21AF6B-96D5-4CDE-AA9B-6098A8773952}" type="presOf" srcId="{DAC74BD9-A1D6-4588-819F-A41D62597615}" destId="{8A7E3DA7-B0BD-40A9-8B7B-C6CED7B53CE5}" srcOrd="1" destOrd="0" presId="urn:microsoft.com/office/officeart/2011/layout/CircleProcess"/>
    <dgm:cxn modelId="{4752244E-19C3-48AB-9BE6-F09E3314F6B2}" type="presOf" srcId="{A112D51F-86C6-4D0D-9891-34C04C89B87B}" destId="{F04EAF32-5099-482F-8AE6-D8F58C5DDFF8}" srcOrd="0" destOrd="0" presId="urn:microsoft.com/office/officeart/2011/layout/CircleProcess"/>
    <dgm:cxn modelId="{D61E9580-8516-4B9D-8783-16A319FECDCC}" type="presOf" srcId="{A112D51F-86C6-4D0D-9891-34C04C89B87B}" destId="{8E062D53-A4D8-4FFE-907B-2F4BA01C14A6}" srcOrd="1" destOrd="0" presId="urn:microsoft.com/office/officeart/2011/layout/CircleProcess"/>
    <dgm:cxn modelId="{B1C36B86-3547-4485-AF4E-AA5CFF0DCE2F}" type="presOf" srcId="{91180648-A360-46D3-9761-0CCE2FE8F5A4}" destId="{025931BB-6999-47E8-A6EF-F558A822003B}" srcOrd="1" destOrd="0" presId="urn:microsoft.com/office/officeart/2011/layout/CircleProcess"/>
    <dgm:cxn modelId="{D7188588-452D-491D-A178-945B62CDF64D}" type="presOf" srcId="{AB63E5BA-6D6C-4C1D-9E98-CC43F2A3AD3E}" destId="{060FD1EC-2AE6-49F6-828B-BF319E147681}" srcOrd="1" destOrd="0" presId="urn:microsoft.com/office/officeart/2011/layout/CircleProcess"/>
    <dgm:cxn modelId="{4A1F4EA8-0A65-4D8D-A937-99E8FB4DE67B}" type="presOf" srcId="{91180648-A360-46D3-9761-0CCE2FE8F5A4}" destId="{AFC5D0E8-881F-466C-BEDE-DFECCA8ECD16}" srcOrd="0" destOrd="0" presId="urn:microsoft.com/office/officeart/2011/layout/CircleProcess"/>
    <dgm:cxn modelId="{B743FDCA-EBAA-4D16-BF54-A6B4EB8762CD}" srcId="{60A26C28-0B3F-4B07-BC92-371ACC95CC67}" destId="{E66704F5-CA72-4031-997C-1347EC9FF4D9}" srcOrd="3" destOrd="0" parTransId="{18BA35AF-41BF-4171-95CD-CA3518080E89}" sibTransId="{41B1F4A9-2B53-4E06-816D-0A84413E8067}"/>
    <dgm:cxn modelId="{1EA5FACD-0605-4E5A-83BB-E072ACFEF456}" srcId="{60A26C28-0B3F-4B07-BC92-371ACC95CC67}" destId="{91180648-A360-46D3-9761-0CCE2FE8F5A4}" srcOrd="4" destOrd="0" parTransId="{A87DE91E-88FA-46A4-BDBC-97814C2B917B}" sibTransId="{AA533FB3-E49A-48FE-AF2A-9C5342472A92}"/>
    <dgm:cxn modelId="{FFF8E2D3-9D33-42AC-9DA8-B5DDBFB68BDE}" type="presOf" srcId="{AB63E5BA-6D6C-4C1D-9E98-CC43F2A3AD3E}" destId="{F54FCB53-0090-48BB-B0F9-61F25FE5C710}" srcOrd="0" destOrd="0" presId="urn:microsoft.com/office/officeart/2011/layout/CircleProcess"/>
    <dgm:cxn modelId="{2A1B2955-1EDF-4EBD-AE33-35A8155C77BA}" type="presParOf" srcId="{73E822C7-D19E-4E27-89B9-571118650077}" destId="{EB1FA5C1-D895-42EB-9F91-0EE5C9F4F767}" srcOrd="0" destOrd="0" presId="urn:microsoft.com/office/officeart/2011/layout/CircleProcess"/>
    <dgm:cxn modelId="{B1E19AC3-C707-4365-9324-673127943F72}" type="presParOf" srcId="{EB1FA5C1-D895-42EB-9F91-0EE5C9F4F767}" destId="{B26B783E-A65B-4B36-8A26-B36E1FAB400A}" srcOrd="0" destOrd="0" presId="urn:microsoft.com/office/officeart/2011/layout/CircleProcess"/>
    <dgm:cxn modelId="{0B0B6EFD-1683-4A9F-96B1-EAC887231D76}" type="presParOf" srcId="{73E822C7-D19E-4E27-89B9-571118650077}" destId="{263BCFE8-FD4B-4AAB-9040-57FC7E91EDB6}" srcOrd="1" destOrd="0" presId="urn:microsoft.com/office/officeart/2011/layout/CircleProcess"/>
    <dgm:cxn modelId="{8D500438-6AA2-4589-B055-6C0E0BA7CAE2}" type="presParOf" srcId="{263BCFE8-FD4B-4AAB-9040-57FC7E91EDB6}" destId="{AFC5D0E8-881F-466C-BEDE-DFECCA8ECD16}" srcOrd="0" destOrd="0" presId="urn:microsoft.com/office/officeart/2011/layout/CircleProcess"/>
    <dgm:cxn modelId="{8EFB7598-C59F-4AF6-96EF-5BE3763F7C37}" type="presParOf" srcId="{73E822C7-D19E-4E27-89B9-571118650077}" destId="{025931BB-6999-47E8-A6EF-F558A822003B}" srcOrd="2" destOrd="0" presId="urn:microsoft.com/office/officeart/2011/layout/CircleProcess"/>
    <dgm:cxn modelId="{A84E63FD-345E-4F9D-AE16-9722A9B92B22}" type="presParOf" srcId="{73E822C7-D19E-4E27-89B9-571118650077}" destId="{4E8BED24-51C8-4B89-B1E0-3653E14224FB}" srcOrd="3" destOrd="0" presId="urn:microsoft.com/office/officeart/2011/layout/CircleProcess"/>
    <dgm:cxn modelId="{5D13B975-4058-42DF-A5BA-0E56AB8EEA5C}" type="presParOf" srcId="{4E8BED24-51C8-4B89-B1E0-3653E14224FB}" destId="{A09B3555-1EB9-4D62-A928-FD3550C14483}" srcOrd="0" destOrd="0" presId="urn:microsoft.com/office/officeart/2011/layout/CircleProcess"/>
    <dgm:cxn modelId="{31749803-55FA-4ADA-B544-E01ABFA471AB}" type="presParOf" srcId="{73E822C7-D19E-4E27-89B9-571118650077}" destId="{5D7A15DE-8211-4FB8-ACF9-18798CA16FC2}" srcOrd="4" destOrd="0" presId="urn:microsoft.com/office/officeart/2011/layout/CircleProcess"/>
    <dgm:cxn modelId="{92A2127B-9E9C-41CC-9EF8-4B200B2DF379}" type="presParOf" srcId="{5D7A15DE-8211-4FB8-ACF9-18798CA16FC2}" destId="{2EE7774B-2AA2-472C-BBE0-089B4ED1082F}" srcOrd="0" destOrd="0" presId="urn:microsoft.com/office/officeart/2011/layout/CircleProcess"/>
    <dgm:cxn modelId="{B094C5DF-62D9-4469-9EBC-30F5C37E4F24}" type="presParOf" srcId="{73E822C7-D19E-4E27-89B9-571118650077}" destId="{009FFECF-38E4-41B4-8342-0CBCF694D409}" srcOrd="5" destOrd="0" presId="urn:microsoft.com/office/officeart/2011/layout/CircleProcess"/>
    <dgm:cxn modelId="{3BE5C0A0-C9D4-4E5C-9064-F7AEF7BB2B34}" type="presParOf" srcId="{73E822C7-D19E-4E27-89B9-571118650077}" destId="{812E6A5A-0F41-4859-AF03-5A830156717A}" srcOrd="6" destOrd="0" presId="urn:microsoft.com/office/officeart/2011/layout/CircleProcess"/>
    <dgm:cxn modelId="{0687D2D7-96DD-4277-B58B-E230A41506E2}" type="presParOf" srcId="{812E6A5A-0F41-4859-AF03-5A830156717A}" destId="{2B9AB092-83BE-46CE-8710-55D09E54B0DD}" srcOrd="0" destOrd="0" presId="urn:microsoft.com/office/officeart/2011/layout/CircleProcess"/>
    <dgm:cxn modelId="{BA7EA503-C92C-42A7-B2C8-8A908F105CF7}" type="presParOf" srcId="{73E822C7-D19E-4E27-89B9-571118650077}" destId="{D7E2A00A-50DE-4D3F-AAF5-F90A7F514534}" srcOrd="7" destOrd="0" presId="urn:microsoft.com/office/officeart/2011/layout/CircleProcess"/>
    <dgm:cxn modelId="{30D17FC7-117E-4AEE-92CD-CF8B3773296C}" type="presParOf" srcId="{D7E2A00A-50DE-4D3F-AAF5-F90A7F514534}" destId="{060FD1EC-2AE6-49F6-828B-BF319E147681}" srcOrd="0" destOrd="0" presId="urn:microsoft.com/office/officeart/2011/layout/CircleProcess"/>
    <dgm:cxn modelId="{09EB096E-F906-4867-B056-0197362DD586}" type="presParOf" srcId="{73E822C7-D19E-4E27-89B9-571118650077}" destId="{F54FCB53-0090-48BB-B0F9-61F25FE5C710}" srcOrd="8" destOrd="0" presId="urn:microsoft.com/office/officeart/2011/layout/CircleProcess"/>
    <dgm:cxn modelId="{92CC530A-D4A0-410F-A429-786B2F5A312A}" type="presParOf" srcId="{73E822C7-D19E-4E27-89B9-571118650077}" destId="{5356EA77-EE8A-4E77-9645-9AC2954DC41A}" srcOrd="9" destOrd="0" presId="urn:microsoft.com/office/officeart/2011/layout/CircleProcess"/>
    <dgm:cxn modelId="{7205B7DA-F8F5-4A32-B071-2ADF0E1E0876}" type="presParOf" srcId="{5356EA77-EE8A-4E77-9645-9AC2954DC41A}" destId="{3810DD16-66C6-4292-93D9-50768B7EA79A}" srcOrd="0" destOrd="0" presId="urn:microsoft.com/office/officeart/2011/layout/CircleProcess"/>
    <dgm:cxn modelId="{6508F892-5C84-498E-B99F-3CF40431A9F8}" type="presParOf" srcId="{73E822C7-D19E-4E27-89B9-571118650077}" destId="{512290C0-E56F-4C48-A23D-CD818BD5577D}" srcOrd="10" destOrd="0" presId="urn:microsoft.com/office/officeart/2011/layout/CircleProcess"/>
    <dgm:cxn modelId="{A72D1FD0-E46C-45AA-A039-672C6A639519}" type="presParOf" srcId="{512290C0-E56F-4C48-A23D-CD818BD5577D}" destId="{8A7E3DA7-B0BD-40A9-8B7B-C6CED7B53CE5}" srcOrd="0" destOrd="0" presId="urn:microsoft.com/office/officeart/2011/layout/CircleProcess"/>
    <dgm:cxn modelId="{915CBC9F-4E5B-4911-BDFA-84BBED844379}" type="presParOf" srcId="{73E822C7-D19E-4E27-89B9-571118650077}" destId="{7EC5DBB9-B33B-4C5D-A5C8-D93058C6A876}" srcOrd="11" destOrd="0" presId="urn:microsoft.com/office/officeart/2011/layout/CircleProcess"/>
    <dgm:cxn modelId="{9DCB415C-B0AD-4B61-9F91-57197A93915A}" type="presParOf" srcId="{73E822C7-D19E-4E27-89B9-571118650077}" destId="{B492B8BC-EC6F-4002-9ECA-28E1456BDEC2}" srcOrd="12" destOrd="0" presId="urn:microsoft.com/office/officeart/2011/layout/CircleProcess"/>
    <dgm:cxn modelId="{2A9E9BB9-B8A1-4248-8A34-B2C6C68F2D39}" type="presParOf" srcId="{B492B8BC-EC6F-4002-9ECA-28E1456BDEC2}" destId="{78DD6AA2-E283-416E-94DC-B7AC79B1A2DB}" srcOrd="0" destOrd="0" presId="urn:microsoft.com/office/officeart/2011/layout/CircleProcess"/>
    <dgm:cxn modelId="{5A0D0E77-D475-47C4-98D5-F0FF4403DED5}" type="presParOf" srcId="{73E822C7-D19E-4E27-89B9-571118650077}" destId="{F84C513A-D46B-4A90-BDF3-58697281B19D}" srcOrd="13" destOrd="0" presId="urn:microsoft.com/office/officeart/2011/layout/CircleProcess"/>
    <dgm:cxn modelId="{DB348165-C993-4414-86D4-ECD438833663}" type="presParOf" srcId="{F84C513A-D46B-4A90-BDF3-58697281B19D}" destId="{8E062D53-A4D8-4FFE-907B-2F4BA01C14A6}" srcOrd="0" destOrd="0" presId="urn:microsoft.com/office/officeart/2011/layout/CircleProcess"/>
    <dgm:cxn modelId="{5CF66656-F20A-4389-86B5-0BDFC24DD58C}" type="presParOf" srcId="{73E822C7-D19E-4E27-89B9-571118650077}" destId="{F04EAF32-5099-482F-8AE6-D8F58C5DDFF8}" srcOrd="14" destOrd="0" presId="urn:microsoft.com/office/officeart/2011/layout/CircleProcess"/>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1ABA1-E7ED-43ED-849F-CD0642551D74}" type="doc">
      <dgm:prSet loTypeId="urn:microsoft.com/office/officeart/2005/8/layout/process2" loCatId="process" qsTypeId="urn:microsoft.com/office/officeart/2005/8/quickstyle/simple4" qsCatId="simple" csTypeId="urn:microsoft.com/office/officeart/2005/8/colors/accent1_2" csCatId="accent1" phldr="1"/>
      <dgm:spPr/>
    </dgm:pt>
    <dgm:pt modelId="{37582D96-FDAD-47D2-957C-DC63928F0249}">
      <dgm:prSet phldrT="[Text]" phldr="0"/>
      <dgm:spPr/>
      <dgm:t>
        <a:bodyPr/>
        <a:lstStyle/>
        <a:p>
          <a:pPr rtl="0"/>
          <a:r>
            <a:rPr lang="en-US">
              <a:latin typeface="Calibri"/>
              <a:cs typeface="Calibri"/>
            </a:rPr>
            <a:t>3. What tasks or situations should elicit those products that can be teacher-scored across a range of student abilities?</a:t>
          </a:r>
          <a:endParaRPr lang="en-US" dirty="0"/>
        </a:p>
      </dgm:t>
    </dgm:pt>
    <dgm:pt modelId="{EA2ABC59-294C-479B-B796-9C88A6DB85CF}" type="parTrans" cxnId="{CB4C7872-623F-4630-9C10-9FD790BE207C}">
      <dgm:prSet/>
      <dgm:spPr/>
      <dgm:t>
        <a:bodyPr/>
        <a:lstStyle/>
        <a:p>
          <a:endParaRPr lang="en-US"/>
        </a:p>
      </dgm:t>
    </dgm:pt>
    <dgm:pt modelId="{FA46AA0A-D7BE-4538-A239-AF0468ECC293}" type="sibTrans" cxnId="{CB4C7872-623F-4630-9C10-9FD790BE207C}">
      <dgm:prSet/>
      <dgm:spPr/>
      <dgm:t>
        <a:bodyPr/>
        <a:lstStyle/>
        <a:p>
          <a:endParaRPr lang="en-US"/>
        </a:p>
      </dgm:t>
    </dgm:pt>
    <dgm:pt modelId="{9D45DE98-A003-471A-AD3D-70129E706314}">
      <dgm:prSet phldr="0"/>
      <dgm:spPr/>
      <dgm:t>
        <a:bodyPr/>
        <a:lstStyle/>
        <a:p>
          <a:pPr rtl="0"/>
          <a:r>
            <a:rPr lang="en-US"/>
            <a:t>1. What knowledge, skills, and abilities (KSAs) can be assessed for a selected three-dimensional science performance expectation?</a:t>
          </a:r>
          <a:r>
            <a:rPr lang="en-US" b="1"/>
            <a:t> </a:t>
          </a:r>
          <a:endParaRPr lang="en-US" dirty="0"/>
        </a:p>
      </dgm:t>
    </dgm:pt>
    <dgm:pt modelId="{2AA759CB-EC6F-4AC0-966C-256F11559072}" type="parTrans" cxnId="{749A224D-C839-44B4-A7E0-DFB0A96C8E9C}">
      <dgm:prSet/>
      <dgm:spPr/>
      <dgm:t>
        <a:bodyPr/>
        <a:lstStyle/>
        <a:p>
          <a:endParaRPr lang="en-US"/>
        </a:p>
      </dgm:t>
    </dgm:pt>
    <dgm:pt modelId="{727928BB-6BE8-4802-BE7B-9874F3A7AA9B}" type="sibTrans" cxnId="{749A224D-C839-44B4-A7E0-DFB0A96C8E9C}">
      <dgm:prSet/>
      <dgm:spPr/>
      <dgm:t>
        <a:bodyPr/>
        <a:lstStyle/>
        <a:p>
          <a:endParaRPr lang="en-US"/>
        </a:p>
      </dgm:t>
    </dgm:pt>
    <dgm:pt modelId="{1A8321EC-0043-4E8E-BAF8-6CA4899EA635}">
      <dgm:prSet phldr="0"/>
      <dgm:spPr/>
      <dgm:t>
        <a:bodyPr/>
        <a:lstStyle/>
        <a:p>
          <a:pPr rtl="0"/>
          <a:r>
            <a:rPr lang="en-US" dirty="0"/>
            <a:t>2. What student products (what students produce in a task) can provide evidence of learning the selected KSAs?</a:t>
          </a:r>
          <a:endParaRPr lang="en-US" b="1" dirty="0"/>
        </a:p>
      </dgm:t>
    </dgm:pt>
    <dgm:pt modelId="{00BCE920-3FA2-4E84-9290-9BED3E063151}" type="parTrans" cxnId="{FB5054DD-8CC1-47E6-AE23-8F1CEF059413}">
      <dgm:prSet/>
      <dgm:spPr/>
      <dgm:t>
        <a:bodyPr/>
        <a:lstStyle/>
        <a:p>
          <a:endParaRPr lang="en-US"/>
        </a:p>
      </dgm:t>
    </dgm:pt>
    <dgm:pt modelId="{AEBE1643-45E7-4916-B222-4926790325DF}" type="sibTrans" cxnId="{FB5054DD-8CC1-47E6-AE23-8F1CEF059413}">
      <dgm:prSet/>
      <dgm:spPr/>
      <dgm:t>
        <a:bodyPr/>
        <a:lstStyle/>
        <a:p>
          <a:endParaRPr lang="en-US"/>
        </a:p>
      </dgm:t>
    </dgm:pt>
    <dgm:pt modelId="{F0934E2F-C34D-4009-A5E7-1A3E0106A82E}" type="pres">
      <dgm:prSet presAssocID="{F7C1ABA1-E7ED-43ED-849F-CD0642551D74}" presName="linearFlow" presStyleCnt="0">
        <dgm:presLayoutVars>
          <dgm:resizeHandles val="exact"/>
        </dgm:presLayoutVars>
      </dgm:prSet>
      <dgm:spPr/>
    </dgm:pt>
    <dgm:pt modelId="{183EA846-9D16-4589-9A79-13AAAB13AB52}" type="pres">
      <dgm:prSet presAssocID="{9D45DE98-A003-471A-AD3D-70129E706314}" presName="node" presStyleLbl="node1" presStyleIdx="0" presStyleCnt="3">
        <dgm:presLayoutVars>
          <dgm:bulletEnabled val="1"/>
        </dgm:presLayoutVars>
      </dgm:prSet>
      <dgm:spPr/>
    </dgm:pt>
    <dgm:pt modelId="{82AD0B7F-C5A3-4BDB-80B5-B0BF19B2852A}" type="pres">
      <dgm:prSet presAssocID="{727928BB-6BE8-4802-BE7B-9874F3A7AA9B}" presName="sibTrans" presStyleLbl="sibTrans2D1" presStyleIdx="0" presStyleCnt="2"/>
      <dgm:spPr/>
    </dgm:pt>
    <dgm:pt modelId="{15D04AA3-5E7C-465F-A7A0-CC7EE7322DE3}" type="pres">
      <dgm:prSet presAssocID="{727928BB-6BE8-4802-BE7B-9874F3A7AA9B}" presName="connectorText" presStyleLbl="sibTrans2D1" presStyleIdx="0" presStyleCnt="2"/>
      <dgm:spPr/>
    </dgm:pt>
    <dgm:pt modelId="{E87249A7-340F-4D5F-BEA3-7928E4BD74D0}" type="pres">
      <dgm:prSet presAssocID="{1A8321EC-0043-4E8E-BAF8-6CA4899EA635}" presName="node" presStyleLbl="node1" presStyleIdx="1" presStyleCnt="3">
        <dgm:presLayoutVars>
          <dgm:bulletEnabled val="1"/>
        </dgm:presLayoutVars>
      </dgm:prSet>
      <dgm:spPr/>
    </dgm:pt>
    <dgm:pt modelId="{1415321F-275F-4965-A9A1-D942F881F119}" type="pres">
      <dgm:prSet presAssocID="{AEBE1643-45E7-4916-B222-4926790325DF}" presName="sibTrans" presStyleLbl="sibTrans2D1" presStyleIdx="1" presStyleCnt="2"/>
      <dgm:spPr/>
    </dgm:pt>
    <dgm:pt modelId="{AC725DA7-B541-40F8-9745-2FA5262563CB}" type="pres">
      <dgm:prSet presAssocID="{AEBE1643-45E7-4916-B222-4926790325DF}" presName="connectorText" presStyleLbl="sibTrans2D1" presStyleIdx="1" presStyleCnt="2"/>
      <dgm:spPr/>
    </dgm:pt>
    <dgm:pt modelId="{E89F2EEB-9C82-4D0F-883D-4FFBA6304504}" type="pres">
      <dgm:prSet presAssocID="{37582D96-FDAD-47D2-957C-DC63928F0249}" presName="node" presStyleLbl="node1" presStyleIdx="2" presStyleCnt="3">
        <dgm:presLayoutVars>
          <dgm:bulletEnabled val="1"/>
        </dgm:presLayoutVars>
      </dgm:prSet>
      <dgm:spPr/>
    </dgm:pt>
  </dgm:ptLst>
  <dgm:cxnLst>
    <dgm:cxn modelId="{5778F204-F807-4621-A2FB-FAB834515878}" type="presOf" srcId="{AEBE1643-45E7-4916-B222-4926790325DF}" destId="{1415321F-275F-4965-A9A1-D942F881F119}" srcOrd="0" destOrd="0" presId="urn:microsoft.com/office/officeart/2005/8/layout/process2"/>
    <dgm:cxn modelId="{545F4D37-79C8-446F-AA86-1FC2CA75C30B}" type="presOf" srcId="{37582D96-FDAD-47D2-957C-DC63928F0249}" destId="{E89F2EEB-9C82-4D0F-883D-4FFBA6304504}" srcOrd="0" destOrd="0" presId="urn:microsoft.com/office/officeart/2005/8/layout/process2"/>
    <dgm:cxn modelId="{92F9BD60-2969-4901-9B08-5D65B9359070}" type="presOf" srcId="{9D45DE98-A003-471A-AD3D-70129E706314}" destId="{183EA846-9D16-4589-9A79-13AAAB13AB52}" srcOrd="0" destOrd="0" presId="urn:microsoft.com/office/officeart/2005/8/layout/process2"/>
    <dgm:cxn modelId="{749A224D-C839-44B4-A7E0-DFB0A96C8E9C}" srcId="{F7C1ABA1-E7ED-43ED-849F-CD0642551D74}" destId="{9D45DE98-A003-471A-AD3D-70129E706314}" srcOrd="0" destOrd="0" parTransId="{2AA759CB-EC6F-4AC0-966C-256F11559072}" sibTransId="{727928BB-6BE8-4802-BE7B-9874F3A7AA9B}"/>
    <dgm:cxn modelId="{473D1371-F14B-4A88-913B-9BE3F3A0246C}" type="presOf" srcId="{F7C1ABA1-E7ED-43ED-849F-CD0642551D74}" destId="{F0934E2F-C34D-4009-A5E7-1A3E0106A82E}" srcOrd="0" destOrd="0" presId="urn:microsoft.com/office/officeart/2005/8/layout/process2"/>
    <dgm:cxn modelId="{CB4C7872-623F-4630-9C10-9FD790BE207C}" srcId="{F7C1ABA1-E7ED-43ED-849F-CD0642551D74}" destId="{37582D96-FDAD-47D2-957C-DC63928F0249}" srcOrd="2" destOrd="0" parTransId="{EA2ABC59-294C-479B-B796-9C88A6DB85CF}" sibTransId="{FA46AA0A-D7BE-4538-A239-AF0468ECC293}"/>
    <dgm:cxn modelId="{A3F92277-4BF6-47DE-BB20-B95E72868E8C}" type="presOf" srcId="{1A8321EC-0043-4E8E-BAF8-6CA4899EA635}" destId="{E87249A7-340F-4D5F-BEA3-7928E4BD74D0}" srcOrd="0" destOrd="0" presId="urn:microsoft.com/office/officeart/2005/8/layout/process2"/>
    <dgm:cxn modelId="{83EF5C58-AEC9-4132-9373-7AEAF02D8D88}" type="presOf" srcId="{727928BB-6BE8-4802-BE7B-9874F3A7AA9B}" destId="{82AD0B7F-C5A3-4BDB-80B5-B0BF19B2852A}" srcOrd="0" destOrd="0" presId="urn:microsoft.com/office/officeart/2005/8/layout/process2"/>
    <dgm:cxn modelId="{EFEE969C-2BF0-4A61-8DED-4CCD863F3E66}" type="presOf" srcId="{AEBE1643-45E7-4916-B222-4926790325DF}" destId="{AC725DA7-B541-40F8-9745-2FA5262563CB}" srcOrd="1" destOrd="0" presId="urn:microsoft.com/office/officeart/2005/8/layout/process2"/>
    <dgm:cxn modelId="{6E922BAE-147B-4246-9AD2-56A18C2D7A9D}" type="presOf" srcId="{727928BB-6BE8-4802-BE7B-9874F3A7AA9B}" destId="{15D04AA3-5E7C-465F-A7A0-CC7EE7322DE3}" srcOrd="1" destOrd="0" presId="urn:microsoft.com/office/officeart/2005/8/layout/process2"/>
    <dgm:cxn modelId="{FB5054DD-8CC1-47E6-AE23-8F1CEF059413}" srcId="{F7C1ABA1-E7ED-43ED-849F-CD0642551D74}" destId="{1A8321EC-0043-4E8E-BAF8-6CA4899EA635}" srcOrd="1" destOrd="0" parTransId="{00BCE920-3FA2-4E84-9290-9BED3E063151}" sibTransId="{AEBE1643-45E7-4916-B222-4926790325DF}"/>
    <dgm:cxn modelId="{EEEFFDC9-2856-485F-9C12-A498926B57B8}" type="presParOf" srcId="{F0934E2F-C34D-4009-A5E7-1A3E0106A82E}" destId="{183EA846-9D16-4589-9A79-13AAAB13AB52}" srcOrd="0" destOrd="0" presId="urn:microsoft.com/office/officeart/2005/8/layout/process2"/>
    <dgm:cxn modelId="{B0161525-82E7-45EA-9B73-45CA9C151CB0}" type="presParOf" srcId="{F0934E2F-C34D-4009-A5E7-1A3E0106A82E}" destId="{82AD0B7F-C5A3-4BDB-80B5-B0BF19B2852A}" srcOrd="1" destOrd="0" presId="urn:microsoft.com/office/officeart/2005/8/layout/process2"/>
    <dgm:cxn modelId="{79BC56F6-E39B-4B9D-B861-BE807F4F37D1}" type="presParOf" srcId="{82AD0B7F-C5A3-4BDB-80B5-B0BF19B2852A}" destId="{15D04AA3-5E7C-465F-A7A0-CC7EE7322DE3}" srcOrd="0" destOrd="0" presId="urn:microsoft.com/office/officeart/2005/8/layout/process2"/>
    <dgm:cxn modelId="{B0428C5F-9D8E-44E8-B40F-73AB2EEB57DA}" type="presParOf" srcId="{F0934E2F-C34D-4009-A5E7-1A3E0106A82E}" destId="{E87249A7-340F-4D5F-BEA3-7928E4BD74D0}" srcOrd="2" destOrd="0" presId="urn:microsoft.com/office/officeart/2005/8/layout/process2"/>
    <dgm:cxn modelId="{16CEAC80-A718-4460-B8FE-5213D2456838}" type="presParOf" srcId="{F0934E2F-C34D-4009-A5E7-1A3E0106A82E}" destId="{1415321F-275F-4965-A9A1-D942F881F119}" srcOrd="3" destOrd="0" presId="urn:microsoft.com/office/officeart/2005/8/layout/process2"/>
    <dgm:cxn modelId="{6DF92FF1-2557-448A-A363-5AB5401EB772}" type="presParOf" srcId="{1415321F-275F-4965-A9A1-D942F881F119}" destId="{AC725DA7-B541-40F8-9745-2FA5262563CB}" srcOrd="0" destOrd="0" presId="urn:microsoft.com/office/officeart/2005/8/layout/process2"/>
    <dgm:cxn modelId="{ADEFCE32-686A-4DBF-9DFE-60DBEEDF911E}" type="presParOf" srcId="{F0934E2F-C34D-4009-A5E7-1A3E0106A82E}" destId="{E89F2EEB-9C82-4D0F-883D-4FFBA630450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48022-E254-44A2-9583-ABE337316722}" type="doc">
      <dgm:prSet loTypeId="urn:microsoft.com/office/officeart/2005/8/layout/vProcess5" loCatId="process" qsTypeId="urn:microsoft.com/office/officeart/2005/8/quickstyle/simple4" qsCatId="simple" csTypeId="urn:microsoft.com/office/officeart/2005/8/colors/accent5_2" csCatId="accent5" phldr="1"/>
      <dgm:spPr/>
      <dgm:t>
        <a:bodyPr/>
        <a:lstStyle/>
        <a:p>
          <a:endParaRPr lang="en-US"/>
        </a:p>
      </dgm:t>
    </dgm:pt>
    <dgm:pt modelId="{FE514F85-C0D1-416C-A022-D6931FC64909}">
      <dgm:prSet/>
      <dgm:spPr/>
      <dgm:t>
        <a:bodyPr/>
        <a:lstStyle/>
        <a:p>
          <a:r>
            <a:rPr lang="en-US" dirty="0"/>
            <a:t>To provide a clear focus for what is to be measured and to help educators plan for assessment​</a:t>
          </a:r>
        </a:p>
      </dgm:t>
    </dgm:pt>
    <dgm:pt modelId="{4B5D2BBD-FDE6-4841-B27F-A80E02852A91}" type="parTrans" cxnId="{62CEC9A0-3023-4F6E-9296-76AD32918854}">
      <dgm:prSet/>
      <dgm:spPr/>
      <dgm:t>
        <a:bodyPr/>
        <a:lstStyle/>
        <a:p>
          <a:endParaRPr lang="en-US"/>
        </a:p>
      </dgm:t>
    </dgm:pt>
    <dgm:pt modelId="{E0E9AB42-03AD-406A-B726-CBD625194ED6}" type="sibTrans" cxnId="{62CEC9A0-3023-4F6E-9296-76AD32918854}">
      <dgm:prSet/>
      <dgm:spPr/>
      <dgm:t>
        <a:bodyPr/>
        <a:lstStyle/>
        <a:p>
          <a:endParaRPr lang="en-US"/>
        </a:p>
      </dgm:t>
    </dgm:pt>
    <dgm:pt modelId="{E733FDE2-DE37-4CD9-BD0E-88070F62154D}">
      <dgm:prSet/>
      <dgm:spPr/>
      <dgm:t>
        <a:bodyPr/>
        <a:lstStyle/>
        <a:p>
          <a:r>
            <a:rPr lang="en-US" dirty="0"/>
            <a:t>To obtain a clear and deep understanding of the PE and its underlying concepts that support each dimension</a:t>
          </a:r>
        </a:p>
      </dgm:t>
    </dgm:pt>
    <dgm:pt modelId="{A10D7225-CD93-4351-988D-B47235F1F87A}" type="parTrans" cxnId="{54F4E419-BAF7-4C58-9F32-722F616D417D}">
      <dgm:prSet/>
      <dgm:spPr/>
      <dgm:t>
        <a:bodyPr/>
        <a:lstStyle/>
        <a:p>
          <a:endParaRPr lang="en-US"/>
        </a:p>
      </dgm:t>
    </dgm:pt>
    <dgm:pt modelId="{39B82602-2EF0-4DF4-8C23-5C80227EE55E}" type="sibTrans" cxnId="{54F4E419-BAF7-4C58-9F32-722F616D417D}">
      <dgm:prSet/>
      <dgm:spPr/>
      <dgm:t>
        <a:bodyPr/>
        <a:lstStyle/>
        <a:p>
          <a:endParaRPr lang="en-US"/>
        </a:p>
      </dgm:t>
    </dgm:pt>
    <dgm:pt modelId="{5A214100-3C8F-4690-A442-6676A920223D}">
      <dgm:prSet/>
      <dgm:spPr/>
      <dgm:t>
        <a:bodyPr/>
        <a:lstStyle/>
        <a:p>
          <a:pPr rtl="0"/>
          <a:r>
            <a:rPr lang="en-US" dirty="0"/>
            <a:t>To provide information on how students engage with</a:t>
          </a:r>
          <a:r>
            <a:rPr lang="en-US" dirty="0">
              <a:latin typeface="Calibri Light" panose="020F0302020204030204"/>
            </a:rPr>
            <a:t> key aspects within and across the dimensions</a:t>
          </a:r>
          <a:endParaRPr lang="en-US" dirty="0"/>
        </a:p>
      </dgm:t>
    </dgm:pt>
    <dgm:pt modelId="{A06AEF01-46E5-4D66-89A5-A4CAB6168E1A}" type="parTrans" cxnId="{E6BA8E71-90E5-46A7-870B-82543AE9039B}">
      <dgm:prSet/>
      <dgm:spPr/>
      <dgm:t>
        <a:bodyPr/>
        <a:lstStyle/>
        <a:p>
          <a:endParaRPr lang="en-US"/>
        </a:p>
      </dgm:t>
    </dgm:pt>
    <dgm:pt modelId="{770EF567-1268-45E8-BAA6-2F2343D64960}" type="sibTrans" cxnId="{E6BA8E71-90E5-46A7-870B-82543AE9039B}">
      <dgm:prSet/>
      <dgm:spPr/>
      <dgm:t>
        <a:bodyPr/>
        <a:lstStyle/>
        <a:p>
          <a:endParaRPr lang="en-US"/>
        </a:p>
      </dgm:t>
    </dgm:pt>
    <dgm:pt modelId="{14C76A49-A990-4511-B3EA-15E714847CE0}">
      <dgm:prSet/>
      <dgm:spPr/>
      <dgm:t>
        <a:bodyPr/>
        <a:lstStyle/>
        <a:p>
          <a:r>
            <a:rPr lang="en-US" dirty="0"/>
            <a:t>To provide information on the boundaries of student performance</a:t>
          </a:r>
        </a:p>
      </dgm:t>
    </dgm:pt>
    <dgm:pt modelId="{5C4D37DE-C5EF-4DD2-8AA3-57690CAC43E8}" type="parTrans" cxnId="{8047D377-DA56-46D1-9E0E-131FDD2113A6}">
      <dgm:prSet/>
      <dgm:spPr/>
      <dgm:t>
        <a:bodyPr/>
        <a:lstStyle/>
        <a:p>
          <a:endParaRPr lang="en-US"/>
        </a:p>
      </dgm:t>
    </dgm:pt>
    <dgm:pt modelId="{A5657863-9BA6-4ACB-82BE-441CF9DE30AD}" type="sibTrans" cxnId="{8047D377-DA56-46D1-9E0E-131FDD2113A6}">
      <dgm:prSet/>
      <dgm:spPr/>
      <dgm:t>
        <a:bodyPr/>
        <a:lstStyle/>
        <a:p>
          <a:endParaRPr lang="en-US"/>
        </a:p>
      </dgm:t>
    </dgm:pt>
    <dgm:pt modelId="{6CCDB33D-A074-456C-A77F-05A9DC35F6D7}" type="pres">
      <dgm:prSet presAssocID="{24C48022-E254-44A2-9583-ABE337316722}" presName="outerComposite" presStyleCnt="0">
        <dgm:presLayoutVars>
          <dgm:chMax val="5"/>
          <dgm:dir/>
          <dgm:resizeHandles val="exact"/>
        </dgm:presLayoutVars>
      </dgm:prSet>
      <dgm:spPr/>
    </dgm:pt>
    <dgm:pt modelId="{A46D7A06-E777-442E-8AE4-88FBD38C2DE6}" type="pres">
      <dgm:prSet presAssocID="{24C48022-E254-44A2-9583-ABE337316722}" presName="dummyMaxCanvas" presStyleCnt="0">
        <dgm:presLayoutVars/>
      </dgm:prSet>
      <dgm:spPr/>
    </dgm:pt>
    <dgm:pt modelId="{5F111168-00F5-4DFE-A74D-FDBE749A2E45}" type="pres">
      <dgm:prSet presAssocID="{24C48022-E254-44A2-9583-ABE337316722}" presName="FourNodes_1" presStyleLbl="node1" presStyleIdx="0" presStyleCnt="4">
        <dgm:presLayoutVars>
          <dgm:bulletEnabled val="1"/>
        </dgm:presLayoutVars>
      </dgm:prSet>
      <dgm:spPr/>
    </dgm:pt>
    <dgm:pt modelId="{1D7D218B-9737-4B4B-94A7-293A6C2D8E8E}" type="pres">
      <dgm:prSet presAssocID="{24C48022-E254-44A2-9583-ABE337316722}" presName="FourNodes_2" presStyleLbl="node1" presStyleIdx="1" presStyleCnt="4">
        <dgm:presLayoutVars>
          <dgm:bulletEnabled val="1"/>
        </dgm:presLayoutVars>
      </dgm:prSet>
      <dgm:spPr/>
    </dgm:pt>
    <dgm:pt modelId="{CCD8D735-0BB7-4865-BF7F-395C1B7C0EB7}" type="pres">
      <dgm:prSet presAssocID="{24C48022-E254-44A2-9583-ABE337316722}" presName="FourNodes_3" presStyleLbl="node1" presStyleIdx="2" presStyleCnt="4">
        <dgm:presLayoutVars>
          <dgm:bulletEnabled val="1"/>
        </dgm:presLayoutVars>
      </dgm:prSet>
      <dgm:spPr/>
    </dgm:pt>
    <dgm:pt modelId="{136AFB45-9A95-4A49-9ED1-BE22D5455F5B}" type="pres">
      <dgm:prSet presAssocID="{24C48022-E254-44A2-9583-ABE337316722}" presName="FourNodes_4" presStyleLbl="node1" presStyleIdx="3" presStyleCnt="4">
        <dgm:presLayoutVars>
          <dgm:bulletEnabled val="1"/>
        </dgm:presLayoutVars>
      </dgm:prSet>
      <dgm:spPr/>
    </dgm:pt>
    <dgm:pt modelId="{A98AE01C-A04C-42C2-A7AA-538877793318}" type="pres">
      <dgm:prSet presAssocID="{24C48022-E254-44A2-9583-ABE337316722}" presName="FourConn_1-2" presStyleLbl="fgAccFollowNode1" presStyleIdx="0" presStyleCnt="3">
        <dgm:presLayoutVars>
          <dgm:bulletEnabled val="1"/>
        </dgm:presLayoutVars>
      </dgm:prSet>
      <dgm:spPr/>
    </dgm:pt>
    <dgm:pt modelId="{1FD25417-F354-4B47-9888-2520BEDBACB0}" type="pres">
      <dgm:prSet presAssocID="{24C48022-E254-44A2-9583-ABE337316722}" presName="FourConn_2-3" presStyleLbl="fgAccFollowNode1" presStyleIdx="1" presStyleCnt="3">
        <dgm:presLayoutVars>
          <dgm:bulletEnabled val="1"/>
        </dgm:presLayoutVars>
      </dgm:prSet>
      <dgm:spPr/>
    </dgm:pt>
    <dgm:pt modelId="{E79FD14B-597A-42BA-BD7E-2A554D174641}" type="pres">
      <dgm:prSet presAssocID="{24C48022-E254-44A2-9583-ABE337316722}" presName="FourConn_3-4" presStyleLbl="fgAccFollowNode1" presStyleIdx="2" presStyleCnt="3">
        <dgm:presLayoutVars>
          <dgm:bulletEnabled val="1"/>
        </dgm:presLayoutVars>
      </dgm:prSet>
      <dgm:spPr/>
    </dgm:pt>
    <dgm:pt modelId="{20CD6211-DEA4-4276-BE82-60D72D8BF512}" type="pres">
      <dgm:prSet presAssocID="{24C48022-E254-44A2-9583-ABE337316722}" presName="FourNodes_1_text" presStyleLbl="node1" presStyleIdx="3" presStyleCnt="4">
        <dgm:presLayoutVars>
          <dgm:bulletEnabled val="1"/>
        </dgm:presLayoutVars>
      </dgm:prSet>
      <dgm:spPr/>
    </dgm:pt>
    <dgm:pt modelId="{6BAA4329-FCD8-4380-A416-55D6618306C3}" type="pres">
      <dgm:prSet presAssocID="{24C48022-E254-44A2-9583-ABE337316722}" presName="FourNodes_2_text" presStyleLbl="node1" presStyleIdx="3" presStyleCnt="4">
        <dgm:presLayoutVars>
          <dgm:bulletEnabled val="1"/>
        </dgm:presLayoutVars>
      </dgm:prSet>
      <dgm:spPr/>
    </dgm:pt>
    <dgm:pt modelId="{9A20FA29-8F6C-4334-9049-EF8FF1EB2204}" type="pres">
      <dgm:prSet presAssocID="{24C48022-E254-44A2-9583-ABE337316722}" presName="FourNodes_3_text" presStyleLbl="node1" presStyleIdx="3" presStyleCnt="4">
        <dgm:presLayoutVars>
          <dgm:bulletEnabled val="1"/>
        </dgm:presLayoutVars>
      </dgm:prSet>
      <dgm:spPr/>
    </dgm:pt>
    <dgm:pt modelId="{020B6ADB-5E1C-42DD-AD13-0E519DA85CC6}" type="pres">
      <dgm:prSet presAssocID="{24C48022-E254-44A2-9583-ABE337316722}" presName="FourNodes_4_text" presStyleLbl="node1" presStyleIdx="3" presStyleCnt="4">
        <dgm:presLayoutVars>
          <dgm:bulletEnabled val="1"/>
        </dgm:presLayoutVars>
      </dgm:prSet>
      <dgm:spPr/>
    </dgm:pt>
  </dgm:ptLst>
  <dgm:cxnLst>
    <dgm:cxn modelId="{BA7E5801-09F7-4A2D-8C7D-DBEA20332B14}" type="presOf" srcId="{14C76A49-A990-4511-B3EA-15E714847CE0}" destId="{136AFB45-9A95-4A49-9ED1-BE22D5455F5B}" srcOrd="0" destOrd="0" presId="urn:microsoft.com/office/officeart/2005/8/layout/vProcess5"/>
    <dgm:cxn modelId="{9C90FF0B-AD62-4BB3-9BE5-42794B60CF6F}" type="presOf" srcId="{14C76A49-A990-4511-B3EA-15E714847CE0}" destId="{020B6ADB-5E1C-42DD-AD13-0E519DA85CC6}" srcOrd="1" destOrd="0" presId="urn:microsoft.com/office/officeart/2005/8/layout/vProcess5"/>
    <dgm:cxn modelId="{4BFF5C0E-3C29-446B-BB5C-7C77F54E3E60}" type="presOf" srcId="{FE514F85-C0D1-416C-A022-D6931FC64909}" destId="{5F111168-00F5-4DFE-A74D-FDBE749A2E45}" srcOrd="0" destOrd="0" presId="urn:microsoft.com/office/officeart/2005/8/layout/vProcess5"/>
    <dgm:cxn modelId="{54F4E419-BAF7-4C58-9F32-722F616D417D}" srcId="{24C48022-E254-44A2-9583-ABE337316722}" destId="{E733FDE2-DE37-4CD9-BD0E-88070F62154D}" srcOrd="1" destOrd="0" parTransId="{A10D7225-CD93-4351-988D-B47235F1F87A}" sibTransId="{39B82602-2EF0-4DF4-8C23-5C80227EE55E}"/>
    <dgm:cxn modelId="{D404911B-F9F2-4C71-867A-D879F1233604}" type="presOf" srcId="{E733FDE2-DE37-4CD9-BD0E-88070F62154D}" destId="{1D7D218B-9737-4B4B-94A7-293A6C2D8E8E}" srcOrd="0" destOrd="0" presId="urn:microsoft.com/office/officeart/2005/8/layout/vProcess5"/>
    <dgm:cxn modelId="{89EC6539-68EB-41ED-B252-D9DD07857EC1}" type="presOf" srcId="{39B82602-2EF0-4DF4-8C23-5C80227EE55E}" destId="{1FD25417-F354-4B47-9888-2520BEDBACB0}" srcOrd="0" destOrd="0" presId="urn:microsoft.com/office/officeart/2005/8/layout/vProcess5"/>
    <dgm:cxn modelId="{5EB7DF43-B554-4E8D-A94E-FB873A77206A}" type="presOf" srcId="{FE514F85-C0D1-416C-A022-D6931FC64909}" destId="{20CD6211-DEA4-4276-BE82-60D72D8BF512}" srcOrd="1" destOrd="0" presId="urn:microsoft.com/office/officeart/2005/8/layout/vProcess5"/>
    <dgm:cxn modelId="{E6BA8E71-90E5-46A7-870B-82543AE9039B}" srcId="{24C48022-E254-44A2-9583-ABE337316722}" destId="{5A214100-3C8F-4690-A442-6676A920223D}" srcOrd="2" destOrd="0" parTransId="{A06AEF01-46E5-4D66-89A5-A4CAB6168E1A}" sibTransId="{770EF567-1268-45E8-BAA6-2F2343D64960}"/>
    <dgm:cxn modelId="{01C8EB73-7912-4022-B22C-AA58874067DE}" type="presOf" srcId="{5A214100-3C8F-4690-A442-6676A920223D}" destId="{CCD8D735-0BB7-4865-BF7F-395C1B7C0EB7}" srcOrd="0" destOrd="0" presId="urn:microsoft.com/office/officeart/2005/8/layout/vProcess5"/>
    <dgm:cxn modelId="{8047D377-DA56-46D1-9E0E-131FDD2113A6}" srcId="{24C48022-E254-44A2-9583-ABE337316722}" destId="{14C76A49-A990-4511-B3EA-15E714847CE0}" srcOrd="3" destOrd="0" parTransId="{5C4D37DE-C5EF-4DD2-8AA3-57690CAC43E8}" sibTransId="{A5657863-9BA6-4ACB-82BE-441CF9DE30AD}"/>
    <dgm:cxn modelId="{908A187B-F44A-4A44-ACFC-4EFAA84B96BD}" type="presOf" srcId="{E0E9AB42-03AD-406A-B726-CBD625194ED6}" destId="{A98AE01C-A04C-42C2-A7AA-538877793318}" srcOrd="0" destOrd="0" presId="urn:microsoft.com/office/officeart/2005/8/layout/vProcess5"/>
    <dgm:cxn modelId="{E8ECEA7E-E99E-464A-81C9-A450AAAB340D}" type="presOf" srcId="{5A214100-3C8F-4690-A442-6676A920223D}" destId="{9A20FA29-8F6C-4334-9049-EF8FF1EB2204}" srcOrd="1" destOrd="0" presId="urn:microsoft.com/office/officeart/2005/8/layout/vProcess5"/>
    <dgm:cxn modelId="{65AFFE98-DF40-440C-9228-7C81C1569D03}" type="presOf" srcId="{770EF567-1268-45E8-BAA6-2F2343D64960}" destId="{E79FD14B-597A-42BA-BD7E-2A554D174641}" srcOrd="0" destOrd="0" presId="urn:microsoft.com/office/officeart/2005/8/layout/vProcess5"/>
    <dgm:cxn modelId="{62CEC9A0-3023-4F6E-9296-76AD32918854}" srcId="{24C48022-E254-44A2-9583-ABE337316722}" destId="{FE514F85-C0D1-416C-A022-D6931FC64909}" srcOrd="0" destOrd="0" parTransId="{4B5D2BBD-FDE6-4841-B27F-A80E02852A91}" sibTransId="{E0E9AB42-03AD-406A-B726-CBD625194ED6}"/>
    <dgm:cxn modelId="{2B1F14A5-A9A1-4D27-BEB5-95BEA23948A8}" type="presOf" srcId="{E733FDE2-DE37-4CD9-BD0E-88070F62154D}" destId="{6BAA4329-FCD8-4380-A416-55D6618306C3}" srcOrd="1" destOrd="0" presId="urn:microsoft.com/office/officeart/2005/8/layout/vProcess5"/>
    <dgm:cxn modelId="{A38E82C3-C368-4A55-A594-9076A32BDA9A}" type="presOf" srcId="{24C48022-E254-44A2-9583-ABE337316722}" destId="{6CCDB33D-A074-456C-A77F-05A9DC35F6D7}" srcOrd="0" destOrd="0" presId="urn:microsoft.com/office/officeart/2005/8/layout/vProcess5"/>
    <dgm:cxn modelId="{DEB24FB7-1787-4E29-95E6-DE21C4D632B9}" type="presParOf" srcId="{6CCDB33D-A074-456C-A77F-05A9DC35F6D7}" destId="{A46D7A06-E777-442E-8AE4-88FBD38C2DE6}" srcOrd="0" destOrd="0" presId="urn:microsoft.com/office/officeart/2005/8/layout/vProcess5"/>
    <dgm:cxn modelId="{866FDAA9-09D3-4077-9FAF-B4778AE976A2}" type="presParOf" srcId="{6CCDB33D-A074-456C-A77F-05A9DC35F6D7}" destId="{5F111168-00F5-4DFE-A74D-FDBE749A2E45}" srcOrd="1" destOrd="0" presId="urn:microsoft.com/office/officeart/2005/8/layout/vProcess5"/>
    <dgm:cxn modelId="{7362615A-9958-4AF9-8320-0276BAE957D5}" type="presParOf" srcId="{6CCDB33D-A074-456C-A77F-05A9DC35F6D7}" destId="{1D7D218B-9737-4B4B-94A7-293A6C2D8E8E}" srcOrd="2" destOrd="0" presId="urn:microsoft.com/office/officeart/2005/8/layout/vProcess5"/>
    <dgm:cxn modelId="{FA06AEEF-6CF3-4901-822E-4C201687B91B}" type="presParOf" srcId="{6CCDB33D-A074-456C-A77F-05A9DC35F6D7}" destId="{CCD8D735-0BB7-4865-BF7F-395C1B7C0EB7}" srcOrd="3" destOrd="0" presId="urn:microsoft.com/office/officeart/2005/8/layout/vProcess5"/>
    <dgm:cxn modelId="{1D9C2999-FB23-4526-8D4F-3A85DBDB83D0}" type="presParOf" srcId="{6CCDB33D-A074-456C-A77F-05A9DC35F6D7}" destId="{136AFB45-9A95-4A49-9ED1-BE22D5455F5B}" srcOrd="4" destOrd="0" presId="urn:microsoft.com/office/officeart/2005/8/layout/vProcess5"/>
    <dgm:cxn modelId="{C2611B96-69C3-4C19-A631-138B6C507EED}" type="presParOf" srcId="{6CCDB33D-A074-456C-A77F-05A9DC35F6D7}" destId="{A98AE01C-A04C-42C2-A7AA-538877793318}" srcOrd="5" destOrd="0" presId="urn:microsoft.com/office/officeart/2005/8/layout/vProcess5"/>
    <dgm:cxn modelId="{8A7D9BC0-A441-4A10-B7F3-B2CE4E4B523F}" type="presParOf" srcId="{6CCDB33D-A074-456C-A77F-05A9DC35F6D7}" destId="{1FD25417-F354-4B47-9888-2520BEDBACB0}" srcOrd="6" destOrd="0" presId="urn:microsoft.com/office/officeart/2005/8/layout/vProcess5"/>
    <dgm:cxn modelId="{ED3B2EA1-02CE-4050-AFF1-82FD10FD52B6}" type="presParOf" srcId="{6CCDB33D-A074-456C-A77F-05A9DC35F6D7}" destId="{E79FD14B-597A-42BA-BD7E-2A554D174641}" srcOrd="7" destOrd="0" presId="urn:microsoft.com/office/officeart/2005/8/layout/vProcess5"/>
    <dgm:cxn modelId="{568DB4F7-7A55-422B-9E73-10EE125955DE}" type="presParOf" srcId="{6CCDB33D-A074-456C-A77F-05A9DC35F6D7}" destId="{20CD6211-DEA4-4276-BE82-60D72D8BF512}" srcOrd="8" destOrd="0" presId="urn:microsoft.com/office/officeart/2005/8/layout/vProcess5"/>
    <dgm:cxn modelId="{E697E0A4-AA2D-431D-BFB4-44BCAB656859}" type="presParOf" srcId="{6CCDB33D-A074-456C-A77F-05A9DC35F6D7}" destId="{6BAA4329-FCD8-4380-A416-55D6618306C3}" srcOrd="9" destOrd="0" presId="urn:microsoft.com/office/officeart/2005/8/layout/vProcess5"/>
    <dgm:cxn modelId="{250A6FE8-C7F9-4DE8-8C5D-70B4AE107FF5}" type="presParOf" srcId="{6CCDB33D-A074-456C-A77F-05A9DC35F6D7}" destId="{9A20FA29-8F6C-4334-9049-EF8FF1EB2204}" srcOrd="10" destOrd="0" presId="urn:microsoft.com/office/officeart/2005/8/layout/vProcess5"/>
    <dgm:cxn modelId="{0776B95C-E29C-45BB-92DF-A6D2F3D32BD4}" type="presParOf" srcId="{6CCDB33D-A074-456C-A77F-05A9DC35F6D7}" destId="{020B6ADB-5E1C-42DD-AD13-0E519DA85CC6}"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48022-E254-44A2-9583-ABE337316722}" type="doc">
      <dgm:prSet loTypeId="urn:microsoft.com/office/officeart/2005/8/layout/vProcess5" loCatId="process" qsTypeId="urn:microsoft.com/office/officeart/2005/8/quickstyle/simple4" qsCatId="simple" csTypeId="urn:microsoft.com/office/officeart/2005/8/colors/accent5_2" csCatId="accent5" phldr="1"/>
      <dgm:spPr/>
      <dgm:t>
        <a:bodyPr/>
        <a:lstStyle/>
        <a:p>
          <a:endParaRPr lang="en-US"/>
        </a:p>
      </dgm:t>
    </dgm:pt>
    <dgm:pt modelId="{FE514F85-C0D1-416C-A022-D6931FC64909}">
      <dgm:prSet custT="1"/>
      <dgm:spPr/>
      <dgm:t>
        <a:bodyPr/>
        <a:lstStyle/>
        <a:p>
          <a:pPr algn="l" rtl="0"/>
          <a:r>
            <a:rPr lang="en-US" sz="1500">
              <a:latin typeface="+mn-lt"/>
              <a:cs typeface="Calibri"/>
            </a:rPr>
            <a:t>To clearly lay out the assessment argument </a:t>
          </a:r>
          <a:endParaRPr lang="en-US" sz="1500" b="0" i="0" u="none" strike="noStrike" cap="none" baseline="0" noProof="0">
            <a:latin typeface="+mn-lt"/>
          </a:endParaRPr>
        </a:p>
      </dgm:t>
    </dgm:pt>
    <dgm:pt modelId="{4B5D2BBD-FDE6-4841-B27F-A80E02852A91}" type="parTrans" cxnId="{62CEC9A0-3023-4F6E-9296-76AD32918854}">
      <dgm:prSet/>
      <dgm:spPr/>
      <dgm:t>
        <a:bodyPr/>
        <a:lstStyle/>
        <a:p>
          <a:endParaRPr lang="en-US" sz="1600">
            <a:latin typeface="+mn-lt"/>
          </a:endParaRPr>
        </a:p>
      </dgm:t>
    </dgm:pt>
    <dgm:pt modelId="{E0E9AB42-03AD-406A-B726-CBD625194ED6}" type="sibTrans" cxnId="{62CEC9A0-3023-4F6E-9296-76AD32918854}">
      <dgm:prSet custT="1"/>
      <dgm:spPr/>
      <dgm:t>
        <a:bodyPr/>
        <a:lstStyle/>
        <a:p>
          <a:endParaRPr lang="en-US" sz="1600">
            <a:latin typeface="+mn-lt"/>
          </a:endParaRPr>
        </a:p>
      </dgm:t>
    </dgm:pt>
    <dgm:pt modelId="{E733FDE2-DE37-4CD9-BD0E-88070F62154D}">
      <dgm:prSet custT="1"/>
      <dgm:spPr/>
      <dgm:t>
        <a:bodyPr/>
        <a:lstStyle/>
        <a:p>
          <a:pPr algn="l"/>
          <a:r>
            <a:rPr lang="en-US" sz="1600" dirty="0">
              <a:latin typeface="+mn-lt"/>
              <a:cs typeface="Calibri"/>
            </a:rPr>
            <a:t>To translate the unpacking of the dimensions into elements of the assessment tasks </a:t>
          </a:r>
          <a:endParaRPr lang="en-US" sz="1600" dirty="0">
            <a:latin typeface="+mn-lt"/>
          </a:endParaRPr>
        </a:p>
      </dgm:t>
    </dgm:pt>
    <dgm:pt modelId="{A10D7225-CD93-4351-988D-B47235F1F87A}" type="parTrans" cxnId="{54F4E419-BAF7-4C58-9F32-722F616D417D}">
      <dgm:prSet/>
      <dgm:spPr/>
      <dgm:t>
        <a:bodyPr/>
        <a:lstStyle/>
        <a:p>
          <a:endParaRPr lang="en-US" sz="1600">
            <a:latin typeface="+mn-lt"/>
          </a:endParaRPr>
        </a:p>
      </dgm:t>
    </dgm:pt>
    <dgm:pt modelId="{39B82602-2EF0-4DF4-8C23-5C80227EE55E}" type="sibTrans" cxnId="{54F4E419-BAF7-4C58-9F32-722F616D417D}">
      <dgm:prSet custT="1"/>
      <dgm:spPr/>
      <dgm:t>
        <a:bodyPr/>
        <a:lstStyle/>
        <a:p>
          <a:endParaRPr lang="en-US" sz="1600">
            <a:latin typeface="+mn-lt"/>
          </a:endParaRPr>
        </a:p>
      </dgm:t>
    </dgm:pt>
    <dgm:pt modelId="{5A214100-3C8F-4690-A442-6676A920223D}">
      <dgm:prSet custT="1"/>
      <dgm:spPr/>
      <dgm:t>
        <a:bodyPr/>
        <a:lstStyle/>
        <a:p>
          <a:pPr algn="l"/>
          <a:r>
            <a:rPr lang="en-US" sz="1600">
              <a:latin typeface="+mn-lt"/>
              <a:cs typeface="Calibri"/>
            </a:rPr>
            <a:t>To identify what will be covered </a:t>
          </a:r>
          <a:endParaRPr lang="en-US" sz="1600">
            <a:latin typeface="+mn-lt"/>
          </a:endParaRPr>
        </a:p>
      </dgm:t>
    </dgm:pt>
    <dgm:pt modelId="{A06AEF01-46E5-4D66-89A5-A4CAB6168E1A}" type="parTrans" cxnId="{E6BA8E71-90E5-46A7-870B-82543AE9039B}">
      <dgm:prSet/>
      <dgm:spPr/>
      <dgm:t>
        <a:bodyPr/>
        <a:lstStyle/>
        <a:p>
          <a:endParaRPr lang="en-US" sz="1600">
            <a:latin typeface="+mn-lt"/>
          </a:endParaRPr>
        </a:p>
      </dgm:t>
    </dgm:pt>
    <dgm:pt modelId="{770EF567-1268-45E8-BAA6-2F2343D64960}" type="sibTrans" cxnId="{E6BA8E71-90E5-46A7-870B-82543AE9039B}">
      <dgm:prSet custT="1"/>
      <dgm:spPr/>
      <dgm:t>
        <a:bodyPr/>
        <a:lstStyle/>
        <a:p>
          <a:endParaRPr lang="en-US" sz="1600">
            <a:latin typeface="+mn-lt"/>
          </a:endParaRPr>
        </a:p>
      </dgm:t>
    </dgm:pt>
    <dgm:pt modelId="{14C76A49-A990-4511-B3EA-15E714847CE0}">
      <dgm:prSet custT="1"/>
      <dgm:spPr/>
      <dgm:t>
        <a:bodyPr/>
        <a:lstStyle/>
        <a:p>
          <a:pPr algn="l"/>
          <a:r>
            <a:rPr lang="en-US" sz="1600">
              <a:latin typeface="+mn-lt"/>
              <a:cs typeface="Calibri"/>
            </a:rPr>
            <a:t>To identify what will not be covered </a:t>
          </a:r>
          <a:endParaRPr lang="en-US" sz="1600">
            <a:latin typeface="+mn-lt"/>
          </a:endParaRPr>
        </a:p>
      </dgm:t>
    </dgm:pt>
    <dgm:pt modelId="{5C4D37DE-C5EF-4DD2-8AA3-57690CAC43E8}" type="parTrans" cxnId="{8047D377-DA56-46D1-9E0E-131FDD2113A6}">
      <dgm:prSet/>
      <dgm:spPr/>
      <dgm:t>
        <a:bodyPr/>
        <a:lstStyle/>
        <a:p>
          <a:endParaRPr lang="en-US" sz="1600">
            <a:latin typeface="+mn-lt"/>
          </a:endParaRPr>
        </a:p>
      </dgm:t>
    </dgm:pt>
    <dgm:pt modelId="{A5657863-9BA6-4ACB-82BE-441CF9DE30AD}" type="sibTrans" cxnId="{8047D377-DA56-46D1-9E0E-131FDD2113A6}">
      <dgm:prSet custT="1"/>
      <dgm:spPr/>
      <dgm:t>
        <a:bodyPr/>
        <a:lstStyle/>
        <a:p>
          <a:endParaRPr lang="en-US" sz="1600">
            <a:latin typeface="+mn-lt"/>
          </a:endParaRPr>
        </a:p>
      </dgm:t>
    </dgm:pt>
    <dgm:pt modelId="{815A7B70-813D-4754-9CE2-AC03581CE92D}">
      <dgm:prSet phldr="0"/>
      <dgm:spPr/>
      <dgm:t>
        <a:bodyPr/>
        <a:lstStyle/>
        <a:p>
          <a:endParaRPr lang="en-US" sz="1600" dirty="0">
            <a:latin typeface="+mn-lt"/>
          </a:endParaRPr>
        </a:p>
      </dgm:t>
    </dgm:pt>
    <dgm:pt modelId="{ED7C3092-C616-4B41-AF66-78802C140C58}" type="parTrans" cxnId="{27AF19C6-7803-4712-91C9-8F8C7B10117E}">
      <dgm:prSet/>
      <dgm:spPr/>
      <dgm:t>
        <a:bodyPr/>
        <a:lstStyle/>
        <a:p>
          <a:endParaRPr lang="en-US" sz="1600">
            <a:latin typeface="+mn-lt"/>
          </a:endParaRPr>
        </a:p>
      </dgm:t>
    </dgm:pt>
    <dgm:pt modelId="{6B94A119-1188-49A4-9E0E-E3A4F42B27CE}" type="sibTrans" cxnId="{27AF19C6-7803-4712-91C9-8F8C7B10117E}">
      <dgm:prSet/>
      <dgm:spPr/>
      <dgm:t>
        <a:bodyPr/>
        <a:lstStyle/>
        <a:p>
          <a:endParaRPr lang="en-US" sz="1600">
            <a:latin typeface="+mn-lt"/>
          </a:endParaRPr>
        </a:p>
      </dgm:t>
    </dgm:pt>
    <dgm:pt modelId="{6AF69510-B2C8-42CC-8880-EBF98EA2E32A}">
      <dgm:prSet phldr="0" custT="1"/>
      <dgm:spPr/>
      <dgm:t>
        <a:bodyPr/>
        <a:lstStyle/>
        <a:p>
          <a:pPr rtl="0"/>
          <a:r>
            <a:rPr lang="en-US" sz="1600" dirty="0">
              <a:latin typeface="+mn-lt"/>
              <a:cs typeface="Calibri"/>
            </a:rPr>
            <a:t>To define how knowledge is demonstrated by the student</a:t>
          </a:r>
          <a:endParaRPr lang="en-US" sz="1600" dirty="0">
            <a:latin typeface="+mn-lt"/>
          </a:endParaRPr>
        </a:p>
      </dgm:t>
    </dgm:pt>
    <dgm:pt modelId="{5E177459-768E-4F5C-8D79-4CCBF82DF2BF}" type="parTrans" cxnId="{435AA94A-57C8-4F11-A4BF-C8F0ED63D1D8}">
      <dgm:prSet/>
      <dgm:spPr/>
      <dgm:t>
        <a:bodyPr/>
        <a:lstStyle/>
        <a:p>
          <a:endParaRPr lang="en-US" sz="1600">
            <a:latin typeface="+mn-lt"/>
          </a:endParaRPr>
        </a:p>
      </dgm:t>
    </dgm:pt>
    <dgm:pt modelId="{4EBD52E5-CDAB-4834-BC47-DCC5444BC988}" type="sibTrans" cxnId="{435AA94A-57C8-4F11-A4BF-C8F0ED63D1D8}">
      <dgm:prSet/>
      <dgm:spPr/>
      <dgm:t>
        <a:bodyPr/>
        <a:lstStyle/>
        <a:p>
          <a:endParaRPr lang="en-US" sz="1600">
            <a:latin typeface="+mn-lt"/>
          </a:endParaRPr>
        </a:p>
      </dgm:t>
    </dgm:pt>
    <dgm:pt modelId="{AAC91F51-0122-4059-BC29-E484F7043967}">
      <dgm:prSet phldr="0"/>
      <dgm:spPr/>
      <dgm:t>
        <a:bodyPr/>
        <a:lstStyle/>
        <a:p>
          <a:endParaRPr lang="en-US" sz="1600">
            <a:latin typeface="+mn-lt"/>
          </a:endParaRPr>
        </a:p>
      </dgm:t>
    </dgm:pt>
    <dgm:pt modelId="{5E8702E5-ADD5-463E-9647-D4FFEB822D76}" type="parTrans" cxnId="{DD5492A0-3760-49DA-894E-7D03FA0ED00D}">
      <dgm:prSet/>
      <dgm:spPr/>
      <dgm:t>
        <a:bodyPr/>
        <a:lstStyle/>
        <a:p>
          <a:endParaRPr lang="en-US" sz="1600">
            <a:latin typeface="+mn-lt"/>
          </a:endParaRPr>
        </a:p>
      </dgm:t>
    </dgm:pt>
    <dgm:pt modelId="{54BF431D-2666-4B4E-982A-AD21A8947FB5}" type="sibTrans" cxnId="{DD5492A0-3760-49DA-894E-7D03FA0ED00D}">
      <dgm:prSet/>
      <dgm:spPr/>
      <dgm:t>
        <a:bodyPr/>
        <a:lstStyle/>
        <a:p>
          <a:endParaRPr lang="en-US" sz="1600">
            <a:latin typeface="+mn-lt"/>
          </a:endParaRPr>
        </a:p>
      </dgm:t>
    </dgm:pt>
    <dgm:pt modelId="{6CCDB33D-A074-456C-A77F-05A9DC35F6D7}" type="pres">
      <dgm:prSet presAssocID="{24C48022-E254-44A2-9583-ABE337316722}" presName="outerComposite" presStyleCnt="0">
        <dgm:presLayoutVars>
          <dgm:chMax val="5"/>
          <dgm:dir/>
          <dgm:resizeHandles val="exact"/>
        </dgm:presLayoutVars>
      </dgm:prSet>
      <dgm:spPr/>
    </dgm:pt>
    <dgm:pt modelId="{A46D7A06-E777-442E-8AE4-88FBD38C2DE6}" type="pres">
      <dgm:prSet presAssocID="{24C48022-E254-44A2-9583-ABE337316722}" presName="dummyMaxCanvas" presStyleCnt="0">
        <dgm:presLayoutVars/>
      </dgm:prSet>
      <dgm:spPr/>
    </dgm:pt>
    <dgm:pt modelId="{0D5314BC-9F9C-4A78-AAC2-B351E54DBF48}" type="pres">
      <dgm:prSet presAssocID="{24C48022-E254-44A2-9583-ABE337316722}" presName="FiveNodes_1" presStyleLbl="node1" presStyleIdx="0" presStyleCnt="5">
        <dgm:presLayoutVars>
          <dgm:bulletEnabled val="1"/>
        </dgm:presLayoutVars>
      </dgm:prSet>
      <dgm:spPr/>
    </dgm:pt>
    <dgm:pt modelId="{074DCB2F-332B-4AD0-A5BF-FB4954463888}" type="pres">
      <dgm:prSet presAssocID="{24C48022-E254-44A2-9583-ABE337316722}" presName="FiveNodes_2" presStyleLbl="node1" presStyleIdx="1" presStyleCnt="5">
        <dgm:presLayoutVars>
          <dgm:bulletEnabled val="1"/>
        </dgm:presLayoutVars>
      </dgm:prSet>
      <dgm:spPr/>
    </dgm:pt>
    <dgm:pt modelId="{66A9D7EC-4994-4D96-8AC5-C086CD8FB84C}" type="pres">
      <dgm:prSet presAssocID="{24C48022-E254-44A2-9583-ABE337316722}" presName="FiveNodes_3" presStyleLbl="node1" presStyleIdx="2" presStyleCnt="5">
        <dgm:presLayoutVars>
          <dgm:bulletEnabled val="1"/>
        </dgm:presLayoutVars>
      </dgm:prSet>
      <dgm:spPr/>
    </dgm:pt>
    <dgm:pt modelId="{732F2F46-105E-4906-A6E0-0837DFEE885E}" type="pres">
      <dgm:prSet presAssocID="{24C48022-E254-44A2-9583-ABE337316722}" presName="FiveNodes_4" presStyleLbl="node1" presStyleIdx="3" presStyleCnt="5">
        <dgm:presLayoutVars>
          <dgm:bulletEnabled val="1"/>
        </dgm:presLayoutVars>
      </dgm:prSet>
      <dgm:spPr/>
    </dgm:pt>
    <dgm:pt modelId="{9C1BAC32-3184-4A61-8016-1AF512FE3CCF}" type="pres">
      <dgm:prSet presAssocID="{24C48022-E254-44A2-9583-ABE337316722}" presName="FiveNodes_5" presStyleLbl="node1" presStyleIdx="4" presStyleCnt="5">
        <dgm:presLayoutVars>
          <dgm:bulletEnabled val="1"/>
        </dgm:presLayoutVars>
      </dgm:prSet>
      <dgm:spPr/>
    </dgm:pt>
    <dgm:pt modelId="{7619B499-0E3C-4B39-8944-FB72083B4436}" type="pres">
      <dgm:prSet presAssocID="{24C48022-E254-44A2-9583-ABE337316722}" presName="FiveConn_1-2" presStyleLbl="fgAccFollowNode1" presStyleIdx="0" presStyleCnt="4">
        <dgm:presLayoutVars>
          <dgm:bulletEnabled val="1"/>
        </dgm:presLayoutVars>
      </dgm:prSet>
      <dgm:spPr/>
    </dgm:pt>
    <dgm:pt modelId="{8D993CEA-B701-4430-B106-B60E5C266BB4}" type="pres">
      <dgm:prSet presAssocID="{24C48022-E254-44A2-9583-ABE337316722}" presName="FiveConn_2-3" presStyleLbl="fgAccFollowNode1" presStyleIdx="1" presStyleCnt="4">
        <dgm:presLayoutVars>
          <dgm:bulletEnabled val="1"/>
        </dgm:presLayoutVars>
      </dgm:prSet>
      <dgm:spPr/>
    </dgm:pt>
    <dgm:pt modelId="{5C3E62C8-5FD4-470B-8E3C-9D2FE805264E}" type="pres">
      <dgm:prSet presAssocID="{24C48022-E254-44A2-9583-ABE337316722}" presName="FiveConn_3-4" presStyleLbl="fgAccFollowNode1" presStyleIdx="2" presStyleCnt="4">
        <dgm:presLayoutVars>
          <dgm:bulletEnabled val="1"/>
        </dgm:presLayoutVars>
      </dgm:prSet>
      <dgm:spPr/>
    </dgm:pt>
    <dgm:pt modelId="{5C0487F1-2676-4AA9-931F-73E83D299D9A}" type="pres">
      <dgm:prSet presAssocID="{24C48022-E254-44A2-9583-ABE337316722}" presName="FiveConn_4-5" presStyleLbl="fgAccFollowNode1" presStyleIdx="3" presStyleCnt="4">
        <dgm:presLayoutVars>
          <dgm:bulletEnabled val="1"/>
        </dgm:presLayoutVars>
      </dgm:prSet>
      <dgm:spPr/>
    </dgm:pt>
    <dgm:pt modelId="{A1CC9296-F4CF-4B5F-BE05-6C10B0E223D5}" type="pres">
      <dgm:prSet presAssocID="{24C48022-E254-44A2-9583-ABE337316722}" presName="FiveNodes_1_text" presStyleLbl="node1" presStyleIdx="4" presStyleCnt="5">
        <dgm:presLayoutVars>
          <dgm:bulletEnabled val="1"/>
        </dgm:presLayoutVars>
      </dgm:prSet>
      <dgm:spPr/>
    </dgm:pt>
    <dgm:pt modelId="{771C7D7A-CB9B-45CB-ABA8-55FFE15AC0DF}" type="pres">
      <dgm:prSet presAssocID="{24C48022-E254-44A2-9583-ABE337316722}" presName="FiveNodes_2_text" presStyleLbl="node1" presStyleIdx="4" presStyleCnt="5">
        <dgm:presLayoutVars>
          <dgm:bulletEnabled val="1"/>
        </dgm:presLayoutVars>
      </dgm:prSet>
      <dgm:spPr/>
    </dgm:pt>
    <dgm:pt modelId="{97B6EF79-2DA8-49A8-9862-A6AD44547DC4}" type="pres">
      <dgm:prSet presAssocID="{24C48022-E254-44A2-9583-ABE337316722}" presName="FiveNodes_3_text" presStyleLbl="node1" presStyleIdx="4" presStyleCnt="5">
        <dgm:presLayoutVars>
          <dgm:bulletEnabled val="1"/>
        </dgm:presLayoutVars>
      </dgm:prSet>
      <dgm:spPr/>
    </dgm:pt>
    <dgm:pt modelId="{946279B1-FB81-4FCC-843B-537F0DF81253}" type="pres">
      <dgm:prSet presAssocID="{24C48022-E254-44A2-9583-ABE337316722}" presName="FiveNodes_4_text" presStyleLbl="node1" presStyleIdx="4" presStyleCnt="5">
        <dgm:presLayoutVars>
          <dgm:bulletEnabled val="1"/>
        </dgm:presLayoutVars>
      </dgm:prSet>
      <dgm:spPr/>
    </dgm:pt>
    <dgm:pt modelId="{35DD06A8-6D47-4773-B556-F78B4BB15372}" type="pres">
      <dgm:prSet presAssocID="{24C48022-E254-44A2-9583-ABE337316722}" presName="FiveNodes_5_text" presStyleLbl="node1" presStyleIdx="4" presStyleCnt="5">
        <dgm:presLayoutVars>
          <dgm:bulletEnabled val="1"/>
        </dgm:presLayoutVars>
      </dgm:prSet>
      <dgm:spPr/>
    </dgm:pt>
  </dgm:ptLst>
  <dgm:cxnLst>
    <dgm:cxn modelId="{E2145F04-C1B9-4A32-A8EC-ACA596C9A161}" type="presOf" srcId="{5A214100-3C8F-4690-A442-6676A920223D}" destId="{97B6EF79-2DA8-49A8-9862-A6AD44547DC4}" srcOrd="1" destOrd="0" presId="urn:microsoft.com/office/officeart/2005/8/layout/vProcess5"/>
    <dgm:cxn modelId="{54F4E419-BAF7-4C58-9F32-722F616D417D}" srcId="{24C48022-E254-44A2-9583-ABE337316722}" destId="{E733FDE2-DE37-4CD9-BD0E-88070F62154D}" srcOrd="1" destOrd="0" parTransId="{A10D7225-CD93-4351-988D-B47235F1F87A}" sibTransId="{39B82602-2EF0-4DF4-8C23-5C80227EE55E}"/>
    <dgm:cxn modelId="{E79F4334-3707-4D89-B5A6-C028350991B7}" type="presOf" srcId="{E733FDE2-DE37-4CD9-BD0E-88070F62154D}" destId="{771C7D7A-CB9B-45CB-ABA8-55FFE15AC0DF}" srcOrd="1" destOrd="0" presId="urn:microsoft.com/office/officeart/2005/8/layout/vProcess5"/>
    <dgm:cxn modelId="{D1B0F636-4B48-4FD9-ADCC-9DB2C48C5FEC}" type="presOf" srcId="{770EF567-1268-45E8-BAA6-2F2343D64960}" destId="{5C3E62C8-5FD4-470B-8E3C-9D2FE805264E}" srcOrd="0" destOrd="0" presId="urn:microsoft.com/office/officeart/2005/8/layout/vProcess5"/>
    <dgm:cxn modelId="{4F730837-C958-46D0-B230-4C60923B41ED}" type="presOf" srcId="{6AF69510-B2C8-42CC-8880-EBF98EA2E32A}" destId="{35DD06A8-6D47-4773-B556-F78B4BB15372}" srcOrd="1" destOrd="0" presId="urn:microsoft.com/office/officeart/2005/8/layout/vProcess5"/>
    <dgm:cxn modelId="{ED1BBC3E-8486-412C-8A93-F0F1F6462746}" type="presOf" srcId="{39B82602-2EF0-4DF4-8C23-5C80227EE55E}" destId="{8D993CEA-B701-4430-B106-B60E5C266BB4}" srcOrd="0" destOrd="0" presId="urn:microsoft.com/office/officeart/2005/8/layout/vProcess5"/>
    <dgm:cxn modelId="{6B67A865-2F48-4D65-9816-D21640AE6C39}" type="presOf" srcId="{A5657863-9BA6-4ACB-82BE-441CF9DE30AD}" destId="{5C0487F1-2676-4AA9-931F-73E83D299D9A}" srcOrd="0" destOrd="0" presId="urn:microsoft.com/office/officeart/2005/8/layout/vProcess5"/>
    <dgm:cxn modelId="{7C401B46-5644-4F11-9F60-FDB16CC70934}" type="presOf" srcId="{14C76A49-A990-4511-B3EA-15E714847CE0}" destId="{946279B1-FB81-4FCC-843B-537F0DF81253}" srcOrd="1" destOrd="0" presId="urn:microsoft.com/office/officeart/2005/8/layout/vProcess5"/>
    <dgm:cxn modelId="{435AA94A-57C8-4F11-A4BF-C8F0ED63D1D8}" srcId="{24C48022-E254-44A2-9583-ABE337316722}" destId="{6AF69510-B2C8-42CC-8880-EBF98EA2E32A}" srcOrd="4" destOrd="0" parTransId="{5E177459-768E-4F5C-8D79-4CCBF82DF2BF}" sibTransId="{4EBD52E5-CDAB-4834-BC47-DCC5444BC988}"/>
    <dgm:cxn modelId="{CF19CF6B-1137-4370-BB84-B89374CF7186}" type="presOf" srcId="{5A214100-3C8F-4690-A442-6676A920223D}" destId="{66A9D7EC-4994-4D96-8AC5-C086CD8FB84C}" srcOrd="0" destOrd="0" presId="urn:microsoft.com/office/officeart/2005/8/layout/vProcess5"/>
    <dgm:cxn modelId="{E6BA8E71-90E5-46A7-870B-82543AE9039B}" srcId="{24C48022-E254-44A2-9583-ABE337316722}" destId="{5A214100-3C8F-4690-A442-6676A920223D}" srcOrd="2" destOrd="0" parTransId="{A06AEF01-46E5-4D66-89A5-A4CAB6168E1A}" sibTransId="{770EF567-1268-45E8-BAA6-2F2343D64960}"/>
    <dgm:cxn modelId="{8047D377-DA56-46D1-9E0E-131FDD2113A6}" srcId="{24C48022-E254-44A2-9583-ABE337316722}" destId="{14C76A49-A990-4511-B3EA-15E714847CE0}" srcOrd="3" destOrd="0" parTransId="{5C4D37DE-C5EF-4DD2-8AA3-57690CAC43E8}" sibTransId="{A5657863-9BA6-4ACB-82BE-441CF9DE30AD}"/>
    <dgm:cxn modelId="{2994149D-1165-4728-8C28-821ECC944243}" type="presOf" srcId="{14C76A49-A990-4511-B3EA-15E714847CE0}" destId="{732F2F46-105E-4906-A6E0-0837DFEE885E}" srcOrd="0" destOrd="0" presId="urn:microsoft.com/office/officeart/2005/8/layout/vProcess5"/>
    <dgm:cxn modelId="{DD5492A0-3760-49DA-894E-7D03FA0ED00D}" srcId="{24C48022-E254-44A2-9583-ABE337316722}" destId="{AAC91F51-0122-4059-BC29-E484F7043967}" srcOrd="5" destOrd="0" parTransId="{5E8702E5-ADD5-463E-9647-D4FFEB822D76}" sibTransId="{54BF431D-2666-4B4E-982A-AD21A8947FB5}"/>
    <dgm:cxn modelId="{62CEC9A0-3023-4F6E-9296-76AD32918854}" srcId="{24C48022-E254-44A2-9583-ABE337316722}" destId="{FE514F85-C0D1-416C-A022-D6931FC64909}" srcOrd="0" destOrd="0" parTransId="{4B5D2BBD-FDE6-4841-B27F-A80E02852A91}" sibTransId="{E0E9AB42-03AD-406A-B726-CBD625194ED6}"/>
    <dgm:cxn modelId="{130F6EC3-4B89-4AAA-B4F2-7EF06DA9AA9E}" type="presOf" srcId="{E0E9AB42-03AD-406A-B726-CBD625194ED6}" destId="{7619B499-0E3C-4B39-8944-FB72083B4436}" srcOrd="0" destOrd="0" presId="urn:microsoft.com/office/officeart/2005/8/layout/vProcess5"/>
    <dgm:cxn modelId="{A38E82C3-C368-4A55-A594-9076A32BDA9A}" type="presOf" srcId="{24C48022-E254-44A2-9583-ABE337316722}" destId="{6CCDB33D-A074-456C-A77F-05A9DC35F6D7}" srcOrd="0" destOrd="0" presId="urn:microsoft.com/office/officeart/2005/8/layout/vProcess5"/>
    <dgm:cxn modelId="{DE27AEC3-A2A7-4607-8B1C-2E80ED5F6C33}" type="presOf" srcId="{E733FDE2-DE37-4CD9-BD0E-88070F62154D}" destId="{074DCB2F-332B-4AD0-A5BF-FB4954463888}" srcOrd="0" destOrd="0" presId="urn:microsoft.com/office/officeart/2005/8/layout/vProcess5"/>
    <dgm:cxn modelId="{27AF19C6-7803-4712-91C9-8F8C7B10117E}" srcId="{24C48022-E254-44A2-9583-ABE337316722}" destId="{815A7B70-813D-4754-9CE2-AC03581CE92D}" srcOrd="6" destOrd="0" parTransId="{ED7C3092-C616-4B41-AF66-78802C140C58}" sibTransId="{6B94A119-1188-49A4-9E0E-E3A4F42B27CE}"/>
    <dgm:cxn modelId="{085880DA-3B70-4785-9826-36E698D9C22C}" type="presOf" srcId="{FE514F85-C0D1-416C-A022-D6931FC64909}" destId="{A1CC9296-F4CF-4B5F-BE05-6C10B0E223D5}" srcOrd="1" destOrd="0" presId="urn:microsoft.com/office/officeart/2005/8/layout/vProcess5"/>
    <dgm:cxn modelId="{5E58A9E8-F51F-4D96-9883-608BA6E37320}" type="presOf" srcId="{6AF69510-B2C8-42CC-8880-EBF98EA2E32A}" destId="{9C1BAC32-3184-4A61-8016-1AF512FE3CCF}" srcOrd="0" destOrd="0" presId="urn:microsoft.com/office/officeart/2005/8/layout/vProcess5"/>
    <dgm:cxn modelId="{28D0EBF2-1087-4A86-82BE-75A9BA8EAB03}" type="presOf" srcId="{FE514F85-C0D1-416C-A022-D6931FC64909}" destId="{0D5314BC-9F9C-4A78-AAC2-B351E54DBF48}" srcOrd="0" destOrd="0" presId="urn:microsoft.com/office/officeart/2005/8/layout/vProcess5"/>
    <dgm:cxn modelId="{9F7FD052-0393-43AD-95CB-11923D9973D2}" type="presParOf" srcId="{6CCDB33D-A074-456C-A77F-05A9DC35F6D7}" destId="{A46D7A06-E777-442E-8AE4-88FBD38C2DE6}" srcOrd="0" destOrd="0" presId="urn:microsoft.com/office/officeart/2005/8/layout/vProcess5"/>
    <dgm:cxn modelId="{1C87A30D-AE8C-4D5A-8374-68D5986CD963}" type="presParOf" srcId="{6CCDB33D-A074-456C-A77F-05A9DC35F6D7}" destId="{0D5314BC-9F9C-4A78-AAC2-B351E54DBF48}" srcOrd="1" destOrd="0" presId="urn:microsoft.com/office/officeart/2005/8/layout/vProcess5"/>
    <dgm:cxn modelId="{5105753D-FD08-46CA-A026-FAB3AA897D78}" type="presParOf" srcId="{6CCDB33D-A074-456C-A77F-05A9DC35F6D7}" destId="{074DCB2F-332B-4AD0-A5BF-FB4954463888}" srcOrd="2" destOrd="0" presId="urn:microsoft.com/office/officeart/2005/8/layout/vProcess5"/>
    <dgm:cxn modelId="{010D8A50-ED1F-4813-87C7-CF31824C592D}" type="presParOf" srcId="{6CCDB33D-A074-456C-A77F-05A9DC35F6D7}" destId="{66A9D7EC-4994-4D96-8AC5-C086CD8FB84C}" srcOrd="3" destOrd="0" presId="urn:microsoft.com/office/officeart/2005/8/layout/vProcess5"/>
    <dgm:cxn modelId="{2F67FB82-EDE0-4CC6-9628-90A264363C8D}" type="presParOf" srcId="{6CCDB33D-A074-456C-A77F-05A9DC35F6D7}" destId="{732F2F46-105E-4906-A6E0-0837DFEE885E}" srcOrd="4" destOrd="0" presId="urn:microsoft.com/office/officeart/2005/8/layout/vProcess5"/>
    <dgm:cxn modelId="{89B8EAB2-A434-4F13-98DD-93C740FB9623}" type="presParOf" srcId="{6CCDB33D-A074-456C-A77F-05A9DC35F6D7}" destId="{9C1BAC32-3184-4A61-8016-1AF512FE3CCF}" srcOrd="5" destOrd="0" presId="urn:microsoft.com/office/officeart/2005/8/layout/vProcess5"/>
    <dgm:cxn modelId="{B0EF8BB9-7FF5-4C8B-97A9-B1691BAA40E7}" type="presParOf" srcId="{6CCDB33D-A074-456C-A77F-05A9DC35F6D7}" destId="{7619B499-0E3C-4B39-8944-FB72083B4436}" srcOrd="6" destOrd="0" presId="urn:microsoft.com/office/officeart/2005/8/layout/vProcess5"/>
    <dgm:cxn modelId="{285053F4-68F7-4F7F-979B-0DA2DBDD897E}" type="presParOf" srcId="{6CCDB33D-A074-456C-A77F-05A9DC35F6D7}" destId="{8D993CEA-B701-4430-B106-B60E5C266BB4}" srcOrd="7" destOrd="0" presId="urn:microsoft.com/office/officeart/2005/8/layout/vProcess5"/>
    <dgm:cxn modelId="{7EC83CEA-1DCA-49D5-BEC5-47D0C3114171}" type="presParOf" srcId="{6CCDB33D-A074-456C-A77F-05A9DC35F6D7}" destId="{5C3E62C8-5FD4-470B-8E3C-9D2FE805264E}" srcOrd="8" destOrd="0" presId="urn:microsoft.com/office/officeart/2005/8/layout/vProcess5"/>
    <dgm:cxn modelId="{5222C417-CEDF-4CBC-A564-7891805086C8}" type="presParOf" srcId="{6CCDB33D-A074-456C-A77F-05A9DC35F6D7}" destId="{5C0487F1-2676-4AA9-931F-73E83D299D9A}" srcOrd="9" destOrd="0" presId="urn:microsoft.com/office/officeart/2005/8/layout/vProcess5"/>
    <dgm:cxn modelId="{85994632-6929-4AF6-A282-4912EF2D4D45}" type="presParOf" srcId="{6CCDB33D-A074-456C-A77F-05A9DC35F6D7}" destId="{A1CC9296-F4CF-4B5F-BE05-6C10B0E223D5}" srcOrd="10" destOrd="0" presId="urn:microsoft.com/office/officeart/2005/8/layout/vProcess5"/>
    <dgm:cxn modelId="{A450F161-772D-4ABD-B426-3199260D0895}" type="presParOf" srcId="{6CCDB33D-A074-456C-A77F-05A9DC35F6D7}" destId="{771C7D7A-CB9B-45CB-ABA8-55FFE15AC0DF}" srcOrd="11" destOrd="0" presId="urn:microsoft.com/office/officeart/2005/8/layout/vProcess5"/>
    <dgm:cxn modelId="{D2F60B45-32A9-491F-B33D-FA40994547D3}" type="presParOf" srcId="{6CCDB33D-A074-456C-A77F-05A9DC35F6D7}" destId="{97B6EF79-2DA8-49A8-9862-A6AD44547DC4}" srcOrd="12" destOrd="0" presId="urn:microsoft.com/office/officeart/2005/8/layout/vProcess5"/>
    <dgm:cxn modelId="{5F68CF8D-C05D-407E-BE50-B84773D4F50B}" type="presParOf" srcId="{6CCDB33D-A074-456C-A77F-05A9DC35F6D7}" destId="{946279B1-FB81-4FCC-843B-537F0DF81253}" srcOrd="13" destOrd="0" presId="urn:microsoft.com/office/officeart/2005/8/layout/vProcess5"/>
    <dgm:cxn modelId="{25558551-DFC3-4454-9553-F2F80745A27F}" type="presParOf" srcId="{6CCDB33D-A074-456C-A77F-05A9DC35F6D7}" destId="{35DD06A8-6D47-4773-B556-F78B4BB15372}"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C48022-E254-44A2-9583-ABE337316722}" type="doc">
      <dgm:prSet loTypeId="urn:microsoft.com/office/officeart/2005/8/layout/vProcess5" loCatId="process" qsTypeId="urn:microsoft.com/office/officeart/2005/8/quickstyle/simple4" qsCatId="simple" csTypeId="urn:microsoft.com/office/officeart/2005/8/colors/accent5_2" csCatId="accent5" phldr="1"/>
      <dgm:spPr/>
      <dgm:t>
        <a:bodyPr/>
        <a:lstStyle/>
        <a:p>
          <a:endParaRPr lang="en-US"/>
        </a:p>
      </dgm:t>
    </dgm:pt>
    <dgm:pt modelId="{FE514F85-C0D1-416C-A022-D6931FC64909}">
      <dgm:prSet custT="1"/>
      <dgm:spPr/>
      <dgm:t>
        <a:bodyPr/>
        <a:lstStyle/>
        <a:p>
          <a:pPr rtl="0"/>
          <a:r>
            <a:rPr lang="en-US" sz="1500" dirty="0">
              <a:latin typeface="+mn-lt"/>
            </a:rPr>
            <a:t>To engage a wide range of students with authentic, real-world contexts and phenomena or design problems</a:t>
          </a:r>
        </a:p>
      </dgm:t>
    </dgm:pt>
    <dgm:pt modelId="{4B5D2BBD-FDE6-4841-B27F-A80E02852A91}" type="parTrans" cxnId="{62CEC9A0-3023-4F6E-9296-76AD32918854}">
      <dgm:prSet/>
      <dgm:spPr/>
      <dgm:t>
        <a:bodyPr/>
        <a:lstStyle/>
        <a:p>
          <a:endParaRPr lang="en-US" sz="1500">
            <a:latin typeface="+mn-lt"/>
          </a:endParaRPr>
        </a:p>
      </dgm:t>
    </dgm:pt>
    <dgm:pt modelId="{E0E9AB42-03AD-406A-B726-CBD625194ED6}" type="sibTrans" cxnId="{62CEC9A0-3023-4F6E-9296-76AD32918854}">
      <dgm:prSet custT="1"/>
      <dgm:spPr/>
      <dgm:t>
        <a:bodyPr/>
        <a:lstStyle/>
        <a:p>
          <a:endParaRPr lang="en-US" sz="1500">
            <a:latin typeface="+mn-lt"/>
          </a:endParaRPr>
        </a:p>
      </dgm:t>
    </dgm:pt>
    <dgm:pt modelId="{5A214100-3C8F-4690-A442-6676A920223D}">
      <dgm:prSet custT="1"/>
      <dgm:spPr/>
      <dgm:t>
        <a:bodyPr/>
        <a:lstStyle/>
        <a:p>
          <a:pPr rtl="0"/>
          <a:r>
            <a:rPr lang="en-US" sz="1400" dirty="0">
              <a:latin typeface="+mn-lt"/>
            </a:rPr>
            <a:t>To provide students with opportunities to transfer and apply their knowledge using reasoning and integration of the dimensions</a:t>
          </a:r>
        </a:p>
      </dgm:t>
    </dgm:pt>
    <dgm:pt modelId="{A06AEF01-46E5-4D66-89A5-A4CAB6168E1A}" type="parTrans" cxnId="{E6BA8E71-90E5-46A7-870B-82543AE9039B}">
      <dgm:prSet/>
      <dgm:spPr/>
      <dgm:t>
        <a:bodyPr/>
        <a:lstStyle/>
        <a:p>
          <a:endParaRPr lang="en-US" sz="1500">
            <a:latin typeface="+mn-lt"/>
          </a:endParaRPr>
        </a:p>
      </dgm:t>
    </dgm:pt>
    <dgm:pt modelId="{770EF567-1268-45E8-BAA6-2F2343D64960}" type="sibTrans" cxnId="{E6BA8E71-90E5-46A7-870B-82543AE9039B}">
      <dgm:prSet custT="1"/>
      <dgm:spPr/>
      <dgm:t>
        <a:bodyPr/>
        <a:lstStyle/>
        <a:p>
          <a:endParaRPr lang="en-US" sz="1500">
            <a:latin typeface="+mn-lt"/>
          </a:endParaRPr>
        </a:p>
      </dgm:t>
    </dgm:pt>
    <dgm:pt modelId="{14C76A49-A990-4511-B3EA-15E714847CE0}">
      <dgm:prSet custT="1"/>
      <dgm:spPr/>
      <dgm:t>
        <a:bodyPr/>
        <a:lstStyle/>
        <a:p>
          <a:pPr rtl="0"/>
          <a:r>
            <a:rPr lang="en-US" sz="1500" dirty="0">
              <a:latin typeface="+mn-lt"/>
            </a:rPr>
            <a:t>To promote accessibility for all learners through questions that are fair and equitable</a:t>
          </a:r>
        </a:p>
      </dgm:t>
    </dgm:pt>
    <dgm:pt modelId="{5C4D37DE-C5EF-4DD2-8AA3-57690CAC43E8}" type="parTrans" cxnId="{8047D377-DA56-46D1-9E0E-131FDD2113A6}">
      <dgm:prSet/>
      <dgm:spPr/>
      <dgm:t>
        <a:bodyPr/>
        <a:lstStyle/>
        <a:p>
          <a:endParaRPr lang="en-US" sz="1500">
            <a:latin typeface="+mn-lt"/>
          </a:endParaRPr>
        </a:p>
      </dgm:t>
    </dgm:pt>
    <dgm:pt modelId="{A5657863-9BA6-4ACB-82BE-441CF9DE30AD}" type="sibTrans" cxnId="{8047D377-DA56-46D1-9E0E-131FDD2113A6}">
      <dgm:prSet custT="1"/>
      <dgm:spPr/>
      <dgm:t>
        <a:bodyPr/>
        <a:lstStyle/>
        <a:p>
          <a:endParaRPr lang="en-US" sz="1500">
            <a:latin typeface="+mn-lt"/>
          </a:endParaRPr>
        </a:p>
      </dgm:t>
    </dgm:pt>
    <dgm:pt modelId="{D68A365F-860B-4647-92EC-36BB8E41C65D}">
      <dgm:prSet phldr="0" custT="1"/>
      <dgm:spPr/>
      <dgm:t>
        <a:bodyPr/>
        <a:lstStyle/>
        <a:p>
          <a:pPr rtl="0"/>
          <a:r>
            <a:rPr lang="en-US" sz="1500" dirty="0">
              <a:latin typeface="+mn-lt"/>
            </a:rPr>
            <a:t>To ensure alignment to the assessment argument</a:t>
          </a:r>
          <a:r>
            <a:rPr lang="en-US" sz="1500" b="0" i="0" u="none" strike="noStrike" cap="none" baseline="0" noProof="0" dirty="0">
              <a:latin typeface="+mn-lt"/>
              <a:cs typeface="Calibri Light"/>
            </a:rPr>
            <a:t> and</a:t>
          </a:r>
          <a:r>
            <a:rPr lang="en-US" sz="1500" dirty="0">
              <a:latin typeface="+mn-lt"/>
            </a:rPr>
            <a:t> the intended</a:t>
          </a:r>
          <a:r>
            <a:rPr lang="en-US" sz="1500" b="0" i="0" u="none" strike="noStrike" cap="none" baseline="0" noProof="0" dirty="0">
              <a:solidFill>
                <a:srgbClr val="010000"/>
              </a:solidFill>
              <a:latin typeface="+mn-lt"/>
              <a:cs typeface="Calibri Light"/>
            </a:rPr>
            <a:t> </a:t>
          </a:r>
          <a:r>
            <a:rPr lang="en-US" sz="1500" b="0" i="0" u="none" strike="noStrike" cap="none" baseline="0" noProof="0" dirty="0">
              <a:latin typeface="+mn-lt"/>
              <a:cs typeface="Calibri Light"/>
            </a:rPr>
            <a:t>purpose</a:t>
          </a:r>
          <a:endParaRPr lang="en-US" sz="1500" dirty="0">
            <a:latin typeface="+mn-lt"/>
          </a:endParaRPr>
        </a:p>
      </dgm:t>
    </dgm:pt>
    <dgm:pt modelId="{9EB42C48-CFEC-43A9-AE24-3846EE545772}" type="parTrans" cxnId="{66A0ECD3-D1F2-4A58-9A2D-06226E0A9473}">
      <dgm:prSet/>
      <dgm:spPr/>
      <dgm:t>
        <a:bodyPr/>
        <a:lstStyle/>
        <a:p>
          <a:endParaRPr lang="en-US" sz="1500">
            <a:latin typeface="+mn-lt"/>
          </a:endParaRPr>
        </a:p>
      </dgm:t>
    </dgm:pt>
    <dgm:pt modelId="{0CCB4E9E-58B8-4F25-81AE-09FA298BD71F}" type="sibTrans" cxnId="{66A0ECD3-D1F2-4A58-9A2D-06226E0A9473}">
      <dgm:prSet custT="1"/>
      <dgm:spPr/>
      <dgm:t>
        <a:bodyPr/>
        <a:lstStyle/>
        <a:p>
          <a:endParaRPr lang="en-US" sz="1500">
            <a:latin typeface="+mn-lt"/>
          </a:endParaRPr>
        </a:p>
      </dgm:t>
    </dgm:pt>
    <dgm:pt modelId="{9E3F621D-CE6D-4EBB-8230-2AEB026B3191}">
      <dgm:prSet phldr="0" custT="1"/>
      <dgm:spPr/>
      <dgm:t>
        <a:bodyPr/>
        <a:lstStyle/>
        <a:p>
          <a:pPr rtl="0"/>
          <a:r>
            <a:rPr lang="en-US" sz="1500" dirty="0">
              <a:latin typeface="+mn-lt"/>
            </a:rPr>
            <a:t>To provide evidence that can be used by educators to make consistent and accurate inferences about students' learning</a:t>
          </a:r>
        </a:p>
      </dgm:t>
    </dgm:pt>
    <dgm:pt modelId="{E6915601-3916-4A36-B0BE-2589A4F7F76F}" type="parTrans" cxnId="{5384DD99-AA66-49EA-A580-C6A1D25A1FC7}">
      <dgm:prSet/>
      <dgm:spPr/>
      <dgm:t>
        <a:bodyPr/>
        <a:lstStyle/>
        <a:p>
          <a:endParaRPr lang="en-US" sz="1500">
            <a:latin typeface="+mn-lt"/>
          </a:endParaRPr>
        </a:p>
      </dgm:t>
    </dgm:pt>
    <dgm:pt modelId="{81C650D0-D80A-4D48-BF2F-EBD8FD6895CD}" type="sibTrans" cxnId="{5384DD99-AA66-49EA-A580-C6A1D25A1FC7}">
      <dgm:prSet/>
      <dgm:spPr/>
      <dgm:t>
        <a:bodyPr/>
        <a:lstStyle/>
        <a:p>
          <a:endParaRPr lang="en-US" sz="1500">
            <a:latin typeface="+mn-lt"/>
          </a:endParaRPr>
        </a:p>
      </dgm:t>
    </dgm:pt>
    <dgm:pt modelId="{6CCDB33D-A074-456C-A77F-05A9DC35F6D7}" type="pres">
      <dgm:prSet presAssocID="{24C48022-E254-44A2-9583-ABE337316722}" presName="outerComposite" presStyleCnt="0">
        <dgm:presLayoutVars>
          <dgm:chMax val="5"/>
          <dgm:dir/>
          <dgm:resizeHandles val="exact"/>
        </dgm:presLayoutVars>
      </dgm:prSet>
      <dgm:spPr/>
    </dgm:pt>
    <dgm:pt modelId="{A46D7A06-E777-442E-8AE4-88FBD38C2DE6}" type="pres">
      <dgm:prSet presAssocID="{24C48022-E254-44A2-9583-ABE337316722}" presName="dummyMaxCanvas" presStyleCnt="0">
        <dgm:presLayoutVars/>
      </dgm:prSet>
      <dgm:spPr/>
    </dgm:pt>
    <dgm:pt modelId="{E235440B-EE57-4215-ACD5-14DDCBD88DCF}" type="pres">
      <dgm:prSet presAssocID="{24C48022-E254-44A2-9583-ABE337316722}" presName="FiveNodes_1" presStyleLbl="node1" presStyleIdx="0" presStyleCnt="5">
        <dgm:presLayoutVars>
          <dgm:bulletEnabled val="1"/>
        </dgm:presLayoutVars>
      </dgm:prSet>
      <dgm:spPr/>
    </dgm:pt>
    <dgm:pt modelId="{E4F07F41-718A-4E8F-88F6-5E603345DC27}" type="pres">
      <dgm:prSet presAssocID="{24C48022-E254-44A2-9583-ABE337316722}" presName="FiveNodes_2" presStyleLbl="node1" presStyleIdx="1" presStyleCnt="5">
        <dgm:presLayoutVars>
          <dgm:bulletEnabled val="1"/>
        </dgm:presLayoutVars>
      </dgm:prSet>
      <dgm:spPr/>
    </dgm:pt>
    <dgm:pt modelId="{9ACC91C2-F66F-4126-8D76-4E229B02C946}" type="pres">
      <dgm:prSet presAssocID="{24C48022-E254-44A2-9583-ABE337316722}" presName="FiveNodes_3" presStyleLbl="node1" presStyleIdx="2" presStyleCnt="5">
        <dgm:presLayoutVars>
          <dgm:bulletEnabled val="1"/>
        </dgm:presLayoutVars>
      </dgm:prSet>
      <dgm:spPr/>
    </dgm:pt>
    <dgm:pt modelId="{B9EA486F-5266-4CAD-9F04-7DADB1A29598}" type="pres">
      <dgm:prSet presAssocID="{24C48022-E254-44A2-9583-ABE337316722}" presName="FiveNodes_4" presStyleLbl="node1" presStyleIdx="3" presStyleCnt="5">
        <dgm:presLayoutVars>
          <dgm:bulletEnabled val="1"/>
        </dgm:presLayoutVars>
      </dgm:prSet>
      <dgm:spPr/>
    </dgm:pt>
    <dgm:pt modelId="{FED64ACC-2863-405E-92CD-90B0E89DF805}" type="pres">
      <dgm:prSet presAssocID="{24C48022-E254-44A2-9583-ABE337316722}" presName="FiveNodes_5" presStyleLbl="node1" presStyleIdx="4" presStyleCnt="5">
        <dgm:presLayoutVars>
          <dgm:bulletEnabled val="1"/>
        </dgm:presLayoutVars>
      </dgm:prSet>
      <dgm:spPr/>
    </dgm:pt>
    <dgm:pt modelId="{4C0F82E8-D5A5-4701-BD36-DE49795E91F3}" type="pres">
      <dgm:prSet presAssocID="{24C48022-E254-44A2-9583-ABE337316722}" presName="FiveConn_1-2" presStyleLbl="fgAccFollowNode1" presStyleIdx="0" presStyleCnt="4">
        <dgm:presLayoutVars>
          <dgm:bulletEnabled val="1"/>
        </dgm:presLayoutVars>
      </dgm:prSet>
      <dgm:spPr/>
    </dgm:pt>
    <dgm:pt modelId="{BDA0017E-AE6E-4138-8451-F6D8EB915F8B}" type="pres">
      <dgm:prSet presAssocID="{24C48022-E254-44A2-9583-ABE337316722}" presName="FiveConn_2-3" presStyleLbl="fgAccFollowNode1" presStyleIdx="1" presStyleCnt="4">
        <dgm:presLayoutVars>
          <dgm:bulletEnabled val="1"/>
        </dgm:presLayoutVars>
      </dgm:prSet>
      <dgm:spPr/>
    </dgm:pt>
    <dgm:pt modelId="{272BBE15-00EE-49EA-BBA7-9346F1CFE605}" type="pres">
      <dgm:prSet presAssocID="{24C48022-E254-44A2-9583-ABE337316722}" presName="FiveConn_3-4" presStyleLbl="fgAccFollowNode1" presStyleIdx="2" presStyleCnt="4">
        <dgm:presLayoutVars>
          <dgm:bulletEnabled val="1"/>
        </dgm:presLayoutVars>
      </dgm:prSet>
      <dgm:spPr/>
    </dgm:pt>
    <dgm:pt modelId="{648D8284-C3C8-477A-9E3B-4BF76001F33A}" type="pres">
      <dgm:prSet presAssocID="{24C48022-E254-44A2-9583-ABE337316722}" presName="FiveConn_4-5" presStyleLbl="fgAccFollowNode1" presStyleIdx="3" presStyleCnt="4">
        <dgm:presLayoutVars>
          <dgm:bulletEnabled val="1"/>
        </dgm:presLayoutVars>
      </dgm:prSet>
      <dgm:spPr/>
    </dgm:pt>
    <dgm:pt modelId="{81195EF2-3BA0-4904-A7AA-0A7EA8985E20}" type="pres">
      <dgm:prSet presAssocID="{24C48022-E254-44A2-9583-ABE337316722}" presName="FiveNodes_1_text" presStyleLbl="node1" presStyleIdx="4" presStyleCnt="5">
        <dgm:presLayoutVars>
          <dgm:bulletEnabled val="1"/>
        </dgm:presLayoutVars>
      </dgm:prSet>
      <dgm:spPr/>
    </dgm:pt>
    <dgm:pt modelId="{A7D45E52-5413-40EB-B4E3-E434D4F794EC}" type="pres">
      <dgm:prSet presAssocID="{24C48022-E254-44A2-9583-ABE337316722}" presName="FiveNodes_2_text" presStyleLbl="node1" presStyleIdx="4" presStyleCnt="5">
        <dgm:presLayoutVars>
          <dgm:bulletEnabled val="1"/>
        </dgm:presLayoutVars>
      </dgm:prSet>
      <dgm:spPr/>
    </dgm:pt>
    <dgm:pt modelId="{633B6298-E507-44A3-8DEE-60EF8D937283}" type="pres">
      <dgm:prSet presAssocID="{24C48022-E254-44A2-9583-ABE337316722}" presName="FiveNodes_3_text" presStyleLbl="node1" presStyleIdx="4" presStyleCnt="5">
        <dgm:presLayoutVars>
          <dgm:bulletEnabled val="1"/>
        </dgm:presLayoutVars>
      </dgm:prSet>
      <dgm:spPr/>
    </dgm:pt>
    <dgm:pt modelId="{68E46E88-C45B-4CDC-86D5-B8CC9EE16EC7}" type="pres">
      <dgm:prSet presAssocID="{24C48022-E254-44A2-9583-ABE337316722}" presName="FiveNodes_4_text" presStyleLbl="node1" presStyleIdx="4" presStyleCnt="5">
        <dgm:presLayoutVars>
          <dgm:bulletEnabled val="1"/>
        </dgm:presLayoutVars>
      </dgm:prSet>
      <dgm:spPr/>
    </dgm:pt>
    <dgm:pt modelId="{C6DBBED0-3A57-431E-A21F-A8711F23451E}" type="pres">
      <dgm:prSet presAssocID="{24C48022-E254-44A2-9583-ABE337316722}" presName="FiveNodes_5_text" presStyleLbl="node1" presStyleIdx="4" presStyleCnt="5">
        <dgm:presLayoutVars>
          <dgm:bulletEnabled val="1"/>
        </dgm:presLayoutVars>
      </dgm:prSet>
      <dgm:spPr/>
    </dgm:pt>
  </dgm:ptLst>
  <dgm:cxnLst>
    <dgm:cxn modelId="{0A835C06-A3EE-4127-BC57-2353144789BC}" type="presOf" srcId="{D68A365F-860B-4647-92EC-36BB8E41C65D}" destId="{81195EF2-3BA0-4904-A7AA-0A7EA8985E20}" srcOrd="1" destOrd="0" presId="urn:microsoft.com/office/officeart/2005/8/layout/vProcess5"/>
    <dgm:cxn modelId="{9D368B0A-EBDA-4BD8-B84C-04BBE5BBC505}" type="presOf" srcId="{770EF567-1268-45E8-BAA6-2F2343D64960}" destId="{272BBE15-00EE-49EA-BBA7-9346F1CFE605}" srcOrd="0" destOrd="0" presId="urn:microsoft.com/office/officeart/2005/8/layout/vProcess5"/>
    <dgm:cxn modelId="{C0F7F238-5CC1-4F26-B461-20C32CE13356}" type="presOf" srcId="{A5657863-9BA6-4ACB-82BE-441CF9DE30AD}" destId="{648D8284-C3C8-477A-9E3B-4BF76001F33A}" srcOrd="0" destOrd="0" presId="urn:microsoft.com/office/officeart/2005/8/layout/vProcess5"/>
    <dgm:cxn modelId="{FB8C3D6D-CD54-44E2-A686-F4522E05A116}" type="presOf" srcId="{9E3F621D-CE6D-4EBB-8230-2AEB026B3191}" destId="{C6DBBED0-3A57-431E-A21F-A8711F23451E}" srcOrd="1" destOrd="0" presId="urn:microsoft.com/office/officeart/2005/8/layout/vProcess5"/>
    <dgm:cxn modelId="{E6BA8E71-90E5-46A7-870B-82543AE9039B}" srcId="{24C48022-E254-44A2-9583-ABE337316722}" destId="{5A214100-3C8F-4690-A442-6676A920223D}" srcOrd="2" destOrd="0" parTransId="{A06AEF01-46E5-4D66-89A5-A4CAB6168E1A}" sibTransId="{770EF567-1268-45E8-BAA6-2F2343D64960}"/>
    <dgm:cxn modelId="{8047D377-DA56-46D1-9E0E-131FDD2113A6}" srcId="{24C48022-E254-44A2-9583-ABE337316722}" destId="{14C76A49-A990-4511-B3EA-15E714847CE0}" srcOrd="3" destOrd="0" parTransId="{5C4D37DE-C5EF-4DD2-8AA3-57690CAC43E8}" sibTransId="{A5657863-9BA6-4ACB-82BE-441CF9DE30AD}"/>
    <dgm:cxn modelId="{DA55658E-CFD4-4D72-8F5F-2A435DBBD224}" type="presOf" srcId="{9E3F621D-CE6D-4EBB-8230-2AEB026B3191}" destId="{FED64ACC-2863-405E-92CD-90B0E89DF805}" srcOrd="0" destOrd="0" presId="urn:microsoft.com/office/officeart/2005/8/layout/vProcess5"/>
    <dgm:cxn modelId="{029C3E97-E3AE-4E1D-80A6-AA1C1C642749}" type="presOf" srcId="{FE514F85-C0D1-416C-A022-D6931FC64909}" destId="{A7D45E52-5413-40EB-B4E3-E434D4F794EC}" srcOrd="1" destOrd="0" presId="urn:microsoft.com/office/officeart/2005/8/layout/vProcess5"/>
    <dgm:cxn modelId="{5384DD99-AA66-49EA-A580-C6A1D25A1FC7}" srcId="{24C48022-E254-44A2-9583-ABE337316722}" destId="{9E3F621D-CE6D-4EBB-8230-2AEB026B3191}" srcOrd="4" destOrd="0" parTransId="{E6915601-3916-4A36-B0BE-2589A4F7F76F}" sibTransId="{81C650D0-D80A-4D48-BF2F-EBD8FD6895CD}"/>
    <dgm:cxn modelId="{A5B67B9F-51F6-43D8-AD1A-C4AF29B66204}" type="presOf" srcId="{5A214100-3C8F-4690-A442-6676A920223D}" destId="{9ACC91C2-F66F-4126-8D76-4E229B02C946}" srcOrd="0" destOrd="0" presId="urn:microsoft.com/office/officeart/2005/8/layout/vProcess5"/>
    <dgm:cxn modelId="{62CEC9A0-3023-4F6E-9296-76AD32918854}" srcId="{24C48022-E254-44A2-9583-ABE337316722}" destId="{FE514F85-C0D1-416C-A022-D6931FC64909}" srcOrd="1" destOrd="0" parTransId="{4B5D2BBD-FDE6-4841-B27F-A80E02852A91}" sibTransId="{E0E9AB42-03AD-406A-B726-CBD625194ED6}"/>
    <dgm:cxn modelId="{F429D3A0-7A08-40F2-899E-D965D432BF97}" type="presOf" srcId="{D68A365F-860B-4647-92EC-36BB8E41C65D}" destId="{E235440B-EE57-4215-ACD5-14DDCBD88DCF}" srcOrd="0" destOrd="0" presId="urn:microsoft.com/office/officeart/2005/8/layout/vProcess5"/>
    <dgm:cxn modelId="{C56B68AA-F459-44C6-B17A-D403DC03E306}" type="presOf" srcId="{5A214100-3C8F-4690-A442-6676A920223D}" destId="{633B6298-E507-44A3-8DEE-60EF8D937283}" srcOrd="1" destOrd="0" presId="urn:microsoft.com/office/officeart/2005/8/layout/vProcess5"/>
    <dgm:cxn modelId="{A38E82C3-C368-4A55-A594-9076A32BDA9A}" type="presOf" srcId="{24C48022-E254-44A2-9583-ABE337316722}" destId="{6CCDB33D-A074-456C-A77F-05A9DC35F6D7}" srcOrd="0" destOrd="0" presId="urn:microsoft.com/office/officeart/2005/8/layout/vProcess5"/>
    <dgm:cxn modelId="{937486CD-CF8D-4366-A536-DC4B04274A24}" type="presOf" srcId="{FE514F85-C0D1-416C-A022-D6931FC64909}" destId="{E4F07F41-718A-4E8F-88F6-5E603345DC27}" srcOrd="0" destOrd="0" presId="urn:microsoft.com/office/officeart/2005/8/layout/vProcess5"/>
    <dgm:cxn modelId="{66A0ECD3-D1F2-4A58-9A2D-06226E0A9473}" srcId="{24C48022-E254-44A2-9583-ABE337316722}" destId="{D68A365F-860B-4647-92EC-36BB8E41C65D}" srcOrd="0" destOrd="0" parTransId="{9EB42C48-CFEC-43A9-AE24-3846EE545772}" sibTransId="{0CCB4E9E-58B8-4F25-81AE-09FA298BD71F}"/>
    <dgm:cxn modelId="{6D7D3AE2-E3E1-4E5D-917B-A6A338824446}" type="presOf" srcId="{14C76A49-A990-4511-B3EA-15E714847CE0}" destId="{68E46E88-C45B-4CDC-86D5-B8CC9EE16EC7}" srcOrd="1" destOrd="0" presId="urn:microsoft.com/office/officeart/2005/8/layout/vProcess5"/>
    <dgm:cxn modelId="{C39003E4-AA7D-49C4-9F29-0BBC60CDD6A3}" type="presOf" srcId="{14C76A49-A990-4511-B3EA-15E714847CE0}" destId="{B9EA486F-5266-4CAD-9F04-7DADB1A29598}" srcOrd="0" destOrd="0" presId="urn:microsoft.com/office/officeart/2005/8/layout/vProcess5"/>
    <dgm:cxn modelId="{E0D73EE9-322D-44B5-AE49-3623CBA335F9}" type="presOf" srcId="{0CCB4E9E-58B8-4F25-81AE-09FA298BD71F}" destId="{4C0F82E8-D5A5-4701-BD36-DE49795E91F3}" srcOrd="0" destOrd="0" presId="urn:microsoft.com/office/officeart/2005/8/layout/vProcess5"/>
    <dgm:cxn modelId="{016243EF-2EDF-45B4-A5CA-D0A045F28E0C}" type="presOf" srcId="{E0E9AB42-03AD-406A-B726-CBD625194ED6}" destId="{BDA0017E-AE6E-4138-8451-F6D8EB915F8B}" srcOrd="0" destOrd="0" presId="urn:microsoft.com/office/officeart/2005/8/layout/vProcess5"/>
    <dgm:cxn modelId="{7EE02C8B-3678-4394-8F25-21422824443A}" type="presParOf" srcId="{6CCDB33D-A074-456C-A77F-05A9DC35F6D7}" destId="{A46D7A06-E777-442E-8AE4-88FBD38C2DE6}" srcOrd="0" destOrd="0" presId="urn:microsoft.com/office/officeart/2005/8/layout/vProcess5"/>
    <dgm:cxn modelId="{FCE194B1-2875-4270-8C12-47033E45B33C}" type="presParOf" srcId="{6CCDB33D-A074-456C-A77F-05A9DC35F6D7}" destId="{E235440B-EE57-4215-ACD5-14DDCBD88DCF}" srcOrd="1" destOrd="0" presId="urn:microsoft.com/office/officeart/2005/8/layout/vProcess5"/>
    <dgm:cxn modelId="{8D40DA15-D753-4C6A-B51A-C22F6BDBEA3C}" type="presParOf" srcId="{6CCDB33D-A074-456C-A77F-05A9DC35F6D7}" destId="{E4F07F41-718A-4E8F-88F6-5E603345DC27}" srcOrd="2" destOrd="0" presId="urn:microsoft.com/office/officeart/2005/8/layout/vProcess5"/>
    <dgm:cxn modelId="{FED70B48-8507-4DCB-A79C-A49B1FFE37DA}" type="presParOf" srcId="{6CCDB33D-A074-456C-A77F-05A9DC35F6D7}" destId="{9ACC91C2-F66F-4126-8D76-4E229B02C946}" srcOrd="3" destOrd="0" presId="urn:microsoft.com/office/officeart/2005/8/layout/vProcess5"/>
    <dgm:cxn modelId="{7A35A91B-4316-44DE-A2BC-015ED80B7DE5}" type="presParOf" srcId="{6CCDB33D-A074-456C-A77F-05A9DC35F6D7}" destId="{B9EA486F-5266-4CAD-9F04-7DADB1A29598}" srcOrd="4" destOrd="0" presId="urn:microsoft.com/office/officeart/2005/8/layout/vProcess5"/>
    <dgm:cxn modelId="{A334A0AC-FC7D-462C-BD09-2B6DDB964CB1}" type="presParOf" srcId="{6CCDB33D-A074-456C-A77F-05A9DC35F6D7}" destId="{FED64ACC-2863-405E-92CD-90B0E89DF805}" srcOrd="5" destOrd="0" presId="urn:microsoft.com/office/officeart/2005/8/layout/vProcess5"/>
    <dgm:cxn modelId="{20D96103-1CBC-49BF-9EFC-2E63E099002C}" type="presParOf" srcId="{6CCDB33D-A074-456C-A77F-05A9DC35F6D7}" destId="{4C0F82E8-D5A5-4701-BD36-DE49795E91F3}" srcOrd="6" destOrd="0" presId="urn:microsoft.com/office/officeart/2005/8/layout/vProcess5"/>
    <dgm:cxn modelId="{9023A21B-42A0-4D46-9551-BE3B00AE67DC}" type="presParOf" srcId="{6CCDB33D-A074-456C-A77F-05A9DC35F6D7}" destId="{BDA0017E-AE6E-4138-8451-F6D8EB915F8B}" srcOrd="7" destOrd="0" presId="urn:microsoft.com/office/officeart/2005/8/layout/vProcess5"/>
    <dgm:cxn modelId="{E33DAECD-155E-4A4C-ADDA-63485F2F510F}" type="presParOf" srcId="{6CCDB33D-A074-456C-A77F-05A9DC35F6D7}" destId="{272BBE15-00EE-49EA-BBA7-9346F1CFE605}" srcOrd="8" destOrd="0" presId="urn:microsoft.com/office/officeart/2005/8/layout/vProcess5"/>
    <dgm:cxn modelId="{2B5B4292-D1F2-4867-9F8A-87537B2A9DAC}" type="presParOf" srcId="{6CCDB33D-A074-456C-A77F-05A9DC35F6D7}" destId="{648D8284-C3C8-477A-9E3B-4BF76001F33A}" srcOrd="9" destOrd="0" presId="urn:microsoft.com/office/officeart/2005/8/layout/vProcess5"/>
    <dgm:cxn modelId="{A52FCAEA-A100-42F2-944F-E0DBB562A734}" type="presParOf" srcId="{6CCDB33D-A074-456C-A77F-05A9DC35F6D7}" destId="{81195EF2-3BA0-4904-A7AA-0A7EA8985E20}" srcOrd="10" destOrd="0" presId="urn:microsoft.com/office/officeart/2005/8/layout/vProcess5"/>
    <dgm:cxn modelId="{786E898D-A99F-40D0-82AF-3F6D2BEC0721}" type="presParOf" srcId="{6CCDB33D-A074-456C-A77F-05A9DC35F6D7}" destId="{A7D45E52-5413-40EB-B4E3-E434D4F794EC}" srcOrd="11" destOrd="0" presId="urn:microsoft.com/office/officeart/2005/8/layout/vProcess5"/>
    <dgm:cxn modelId="{71FFDBBB-307E-4B4E-B549-D5782386F0E4}" type="presParOf" srcId="{6CCDB33D-A074-456C-A77F-05A9DC35F6D7}" destId="{633B6298-E507-44A3-8DEE-60EF8D937283}" srcOrd="12" destOrd="0" presId="urn:microsoft.com/office/officeart/2005/8/layout/vProcess5"/>
    <dgm:cxn modelId="{8AC13E96-BB8A-4ED5-B8E3-03A69B21892A}" type="presParOf" srcId="{6CCDB33D-A074-456C-A77F-05A9DC35F6D7}" destId="{68E46E88-C45B-4CDC-86D5-B8CC9EE16EC7}" srcOrd="13" destOrd="0" presId="urn:microsoft.com/office/officeart/2005/8/layout/vProcess5"/>
    <dgm:cxn modelId="{A19D7AB6-8C10-4509-BFA9-E88EC68F6E14}" type="presParOf" srcId="{6CCDB33D-A074-456C-A77F-05A9DC35F6D7}" destId="{C6DBBED0-3A57-431E-A21F-A8711F23451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48022-E254-44A2-9583-ABE337316722}" type="doc">
      <dgm:prSet loTypeId="urn:microsoft.com/office/officeart/2005/8/layout/vProcess5" loCatId="process" qsTypeId="urn:microsoft.com/office/officeart/2005/8/quickstyle/simple4" qsCatId="simple" csTypeId="urn:microsoft.com/office/officeart/2005/8/colors/accent5_2" csCatId="accent5" phldr="1"/>
      <dgm:spPr/>
      <dgm:t>
        <a:bodyPr/>
        <a:lstStyle/>
        <a:p>
          <a:endParaRPr lang="en-US"/>
        </a:p>
      </dgm:t>
    </dgm:pt>
    <dgm:pt modelId="{FE514F85-C0D1-416C-A022-D6931FC64909}">
      <dgm:prSet custT="1"/>
      <dgm:spPr/>
      <dgm:t>
        <a:bodyPr/>
        <a:lstStyle/>
        <a:p>
          <a:pPr algn="l" rtl="0"/>
          <a:r>
            <a:rPr lang="en-US" sz="1600" dirty="0">
              <a:latin typeface="+mn-lt"/>
            </a:rPr>
            <a:t>To determine what instructional adjustments are necessary, where reteaching may need to occur OR if new instruction can be planned to improve student learning</a:t>
          </a:r>
        </a:p>
      </dgm:t>
    </dgm:pt>
    <dgm:pt modelId="{4B5D2BBD-FDE6-4841-B27F-A80E02852A91}" type="parTrans" cxnId="{62CEC9A0-3023-4F6E-9296-76AD32918854}">
      <dgm:prSet/>
      <dgm:spPr/>
      <dgm:t>
        <a:bodyPr/>
        <a:lstStyle/>
        <a:p>
          <a:endParaRPr lang="en-US" sz="1600">
            <a:latin typeface="+mn-lt"/>
          </a:endParaRPr>
        </a:p>
      </dgm:t>
    </dgm:pt>
    <dgm:pt modelId="{E0E9AB42-03AD-406A-B726-CBD625194ED6}" type="sibTrans" cxnId="{62CEC9A0-3023-4F6E-9296-76AD32918854}">
      <dgm:prSet/>
      <dgm:spPr/>
      <dgm:t>
        <a:bodyPr/>
        <a:lstStyle/>
        <a:p>
          <a:endParaRPr lang="en-US" sz="1600">
            <a:latin typeface="+mn-lt"/>
          </a:endParaRPr>
        </a:p>
      </dgm:t>
    </dgm:pt>
    <dgm:pt modelId="{9573A3E6-9650-47A1-9575-00A93A65C500}">
      <dgm:prSet phldr="0" custT="1"/>
      <dgm:spPr/>
      <dgm:t>
        <a:bodyPr/>
        <a:lstStyle/>
        <a:p>
          <a:pPr algn="l" rtl="0"/>
          <a:r>
            <a:rPr lang="en-US" sz="1600" dirty="0">
              <a:latin typeface="+mn-lt"/>
            </a:rPr>
            <a:t>To determine students' science understanding, misunderstandings or misconceptions  based on observation, data, and student products</a:t>
          </a:r>
        </a:p>
      </dgm:t>
    </dgm:pt>
    <dgm:pt modelId="{AA1A1262-D5D6-496E-B66D-CD24EB2E368C}" type="parTrans" cxnId="{671602CA-E161-4641-8AA9-D7098B6467D2}">
      <dgm:prSet/>
      <dgm:spPr/>
      <dgm:t>
        <a:bodyPr/>
        <a:lstStyle/>
        <a:p>
          <a:endParaRPr lang="en-US" sz="1600">
            <a:latin typeface="+mn-lt"/>
          </a:endParaRPr>
        </a:p>
      </dgm:t>
    </dgm:pt>
    <dgm:pt modelId="{39B1FF1F-FA70-4BF5-B3EE-EEA469974E93}" type="sibTrans" cxnId="{671602CA-E161-4641-8AA9-D7098B6467D2}">
      <dgm:prSet custT="1"/>
      <dgm:spPr/>
      <dgm:t>
        <a:bodyPr/>
        <a:lstStyle/>
        <a:p>
          <a:endParaRPr lang="en-US" sz="1600">
            <a:latin typeface="+mn-lt"/>
          </a:endParaRPr>
        </a:p>
      </dgm:t>
    </dgm:pt>
    <dgm:pt modelId="{8445429C-ED90-44F3-8F65-31E040B008CE}">
      <dgm:prSet phldr="0" custT="1"/>
      <dgm:spPr/>
      <dgm:t>
        <a:bodyPr/>
        <a:lstStyle/>
        <a:p>
          <a:pPr algn="l" rtl="0"/>
          <a:r>
            <a:rPr lang="en-US" sz="1600">
              <a:latin typeface="+mn-lt"/>
            </a:rPr>
            <a:t>To determine where students’ science knowledge is incorrect, incomplete, or influenced by misconception</a:t>
          </a:r>
        </a:p>
      </dgm:t>
    </dgm:pt>
    <dgm:pt modelId="{9190B159-A568-4F98-8D88-BF1AED43DD78}" type="parTrans" cxnId="{E1A38A5D-5F6F-4CD3-85B7-46EBDFE43767}">
      <dgm:prSet/>
      <dgm:spPr/>
      <dgm:t>
        <a:bodyPr/>
        <a:lstStyle/>
        <a:p>
          <a:endParaRPr lang="en-US" sz="1600">
            <a:latin typeface="+mn-lt"/>
          </a:endParaRPr>
        </a:p>
      </dgm:t>
    </dgm:pt>
    <dgm:pt modelId="{B64C27AB-EB9B-4206-8095-A21C7C915904}" type="sibTrans" cxnId="{E1A38A5D-5F6F-4CD3-85B7-46EBDFE43767}">
      <dgm:prSet custT="1"/>
      <dgm:spPr/>
      <dgm:t>
        <a:bodyPr/>
        <a:lstStyle/>
        <a:p>
          <a:endParaRPr lang="en-US" sz="1600">
            <a:latin typeface="+mn-lt"/>
          </a:endParaRPr>
        </a:p>
      </dgm:t>
    </dgm:pt>
    <dgm:pt modelId="{6CCDB33D-A074-456C-A77F-05A9DC35F6D7}" type="pres">
      <dgm:prSet presAssocID="{24C48022-E254-44A2-9583-ABE337316722}" presName="outerComposite" presStyleCnt="0">
        <dgm:presLayoutVars>
          <dgm:chMax val="5"/>
          <dgm:dir/>
          <dgm:resizeHandles val="exact"/>
        </dgm:presLayoutVars>
      </dgm:prSet>
      <dgm:spPr/>
    </dgm:pt>
    <dgm:pt modelId="{A46D7A06-E777-442E-8AE4-88FBD38C2DE6}" type="pres">
      <dgm:prSet presAssocID="{24C48022-E254-44A2-9583-ABE337316722}" presName="dummyMaxCanvas" presStyleCnt="0">
        <dgm:presLayoutVars/>
      </dgm:prSet>
      <dgm:spPr/>
    </dgm:pt>
    <dgm:pt modelId="{DA7ACF75-F209-499D-94AD-D0630D5BDF0C}" type="pres">
      <dgm:prSet presAssocID="{24C48022-E254-44A2-9583-ABE337316722}" presName="ThreeNodes_1" presStyleLbl="node1" presStyleIdx="0" presStyleCnt="3">
        <dgm:presLayoutVars>
          <dgm:bulletEnabled val="1"/>
        </dgm:presLayoutVars>
      </dgm:prSet>
      <dgm:spPr/>
    </dgm:pt>
    <dgm:pt modelId="{51C68EFB-4D9B-4DD9-80C0-63B491A51C68}" type="pres">
      <dgm:prSet presAssocID="{24C48022-E254-44A2-9583-ABE337316722}" presName="ThreeNodes_2" presStyleLbl="node1" presStyleIdx="1" presStyleCnt="3">
        <dgm:presLayoutVars>
          <dgm:bulletEnabled val="1"/>
        </dgm:presLayoutVars>
      </dgm:prSet>
      <dgm:spPr/>
    </dgm:pt>
    <dgm:pt modelId="{5CE401EB-5911-4B73-8310-22A631BCBA70}" type="pres">
      <dgm:prSet presAssocID="{24C48022-E254-44A2-9583-ABE337316722}" presName="ThreeNodes_3" presStyleLbl="node1" presStyleIdx="2" presStyleCnt="3">
        <dgm:presLayoutVars>
          <dgm:bulletEnabled val="1"/>
        </dgm:presLayoutVars>
      </dgm:prSet>
      <dgm:spPr/>
    </dgm:pt>
    <dgm:pt modelId="{DFB47D01-058E-47D8-9BF8-945B80769244}" type="pres">
      <dgm:prSet presAssocID="{24C48022-E254-44A2-9583-ABE337316722}" presName="ThreeConn_1-2" presStyleLbl="fgAccFollowNode1" presStyleIdx="0" presStyleCnt="2">
        <dgm:presLayoutVars>
          <dgm:bulletEnabled val="1"/>
        </dgm:presLayoutVars>
      </dgm:prSet>
      <dgm:spPr/>
    </dgm:pt>
    <dgm:pt modelId="{34EFF738-82A2-499B-B184-7BB16B363750}" type="pres">
      <dgm:prSet presAssocID="{24C48022-E254-44A2-9583-ABE337316722}" presName="ThreeConn_2-3" presStyleLbl="fgAccFollowNode1" presStyleIdx="1" presStyleCnt="2">
        <dgm:presLayoutVars>
          <dgm:bulletEnabled val="1"/>
        </dgm:presLayoutVars>
      </dgm:prSet>
      <dgm:spPr/>
    </dgm:pt>
    <dgm:pt modelId="{43FC2042-F26F-4CC6-BDB8-093E80B19744}" type="pres">
      <dgm:prSet presAssocID="{24C48022-E254-44A2-9583-ABE337316722}" presName="ThreeNodes_1_text" presStyleLbl="node1" presStyleIdx="2" presStyleCnt="3">
        <dgm:presLayoutVars>
          <dgm:bulletEnabled val="1"/>
        </dgm:presLayoutVars>
      </dgm:prSet>
      <dgm:spPr/>
    </dgm:pt>
    <dgm:pt modelId="{5E93D3BF-FD0A-4FBA-A303-FF60C9F554EA}" type="pres">
      <dgm:prSet presAssocID="{24C48022-E254-44A2-9583-ABE337316722}" presName="ThreeNodes_2_text" presStyleLbl="node1" presStyleIdx="2" presStyleCnt="3">
        <dgm:presLayoutVars>
          <dgm:bulletEnabled val="1"/>
        </dgm:presLayoutVars>
      </dgm:prSet>
      <dgm:spPr/>
    </dgm:pt>
    <dgm:pt modelId="{B1E1EFF9-0D04-47CC-A2D8-9E7B1762FE6F}" type="pres">
      <dgm:prSet presAssocID="{24C48022-E254-44A2-9583-ABE337316722}" presName="ThreeNodes_3_text" presStyleLbl="node1" presStyleIdx="2" presStyleCnt="3">
        <dgm:presLayoutVars>
          <dgm:bulletEnabled val="1"/>
        </dgm:presLayoutVars>
      </dgm:prSet>
      <dgm:spPr/>
    </dgm:pt>
  </dgm:ptLst>
  <dgm:cxnLst>
    <dgm:cxn modelId="{20B5F505-BE9A-48A1-9815-A05B43B5951B}" type="presOf" srcId="{B64C27AB-EB9B-4206-8095-A21C7C915904}" destId="{34EFF738-82A2-499B-B184-7BB16B363750}" srcOrd="0" destOrd="0" presId="urn:microsoft.com/office/officeart/2005/8/layout/vProcess5"/>
    <dgm:cxn modelId="{18926E22-D6F1-477F-BB58-07936C4537B5}" type="presOf" srcId="{FE514F85-C0D1-416C-A022-D6931FC64909}" destId="{B1E1EFF9-0D04-47CC-A2D8-9E7B1762FE6F}" srcOrd="1" destOrd="0" presId="urn:microsoft.com/office/officeart/2005/8/layout/vProcess5"/>
    <dgm:cxn modelId="{34854126-2D95-4204-B2E2-C3B00C498A64}" type="presOf" srcId="{9573A3E6-9650-47A1-9575-00A93A65C500}" destId="{43FC2042-F26F-4CC6-BDB8-093E80B19744}" srcOrd="1" destOrd="0" presId="urn:microsoft.com/office/officeart/2005/8/layout/vProcess5"/>
    <dgm:cxn modelId="{E1A38A5D-5F6F-4CD3-85B7-46EBDFE43767}" srcId="{24C48022-E254-44A2-9583-ABE337316722}" destId="{8445429C-ED90-44F3-8F65-31E040B008CE}" srcOrd="1" destOrd="0" parTransId="{9190B159-A568-4F98-8D88-BF1AED43DD78}" sibTransId="{B64C27AB-EB9B-4206-8095-A21C7C915904}"/>
    <dgm:cxn modelId="{90DEDF4B-7CC1-498D-BB2B-E1F8A72442C1}" type="presOf" srcId="{8445429C-ED90-44F3-8F65-31E040B008CE}" destId="{51C68EFB-4D9B-4DD9-80C0-63B491A51C68}" srcOrd="0" destOrd="0" presId="urn:microsoft.com/office/officeart/2005/8/layout/vProcess5"/>
    <dgm:cxn modelId="{0FAC8088-9F7B-47CD-9D74-3CD4D25615E7}" type="presOf" srcId="{39B1FF1F-FA70-4BF5-B3EE-EEA469974E93}" destId="{DFB47D01-058E-47D8-9BF8-945B80769244}" srcOrd="0" destOrd="0" presId="urn:microsoft.com/office/officeart/2005/8/layout/vProcess5"/>
    <dgm:cxn modelId="{471CF48C-1987-4B7B-A196-58083646AE2E}" type="presOf" srcId="{FE514F85-C0D1-416C-A022-D6931FC64909}" destId="{5CE401EB-5911-4B73-8310-22A631BCBA70}" srcOrd="0" destOrd="0" presId="urn:microsoft.com/office/officeart/2005/8/layout/vProcess5"/>
    <dgm:cxn modelId="{00C9E69B-615F-440A-A97D-50000C339382}" type="presOf" srcId="{9573A3E6-9650-47A1-9575-00A93A65C500}" destId="{DA7ACF75-F209-499D-94AD-D0630D5BDF0C}" srcOrd="0" destOrd="0" presId="urn:microsoft.com/office/officeart/2005/8/layout/vProcess5"/>
    <dgm:cxn modelId="{62CEC9A0-3023-4F6E-9296-76AD32918854}" srcId="{24C48022-E254-44A2-9583-ABE337316722}" destId="{FE514F85-C0D1-416C-A022-D6931FC64909}" srcOrd="2" destOrd="0" parTransId="{4B5D2BBD-FDE6-4841-B27F-A80E02852A91}" sibTransId="{E0E9AB42-03AD-406A-B726-CBD625194ED6}"/>
    <dgm:cxn modelId="{A38E82C3-C368-4A55-A594-9076A32BDA9A}" type="presOf" srcId="{24C48022-E254-44A2-9583-ABE337316722}" destId="{6CCDB33D-A074-456C-A77F-05A9DC35F6D7}" srcOrd="0" destOrd="0" presId="urn:microsoft.com/office/officeart/2005/8/layout/vProcess5"/>
    <dgm:cxn modelId="{671602CA-E161-4641-8AA9-D7098B6467D2}" srcId="{24C48022-E254-44A2-9583-ABE337316722}" destId="{9573A3E6-9650-47A1-9575-00A93A65C500}" srcOrd="0" destOrd="0" parTransId="{AA1A1262-D5D6-496E-B66D-CD24EB2E368C}" sibTransId="{39B1FF1F-FA70-4BF5-B3EE-EEA469974E93}"/>
    <dgm:cxn modelId="{F97142FC-89E9-4224-A8FE-13777780573B}" type="presOf" srcId="{8445429C-ED90-44F3-8F65-31E040B008CE}" destId="{5E93D3BF-FD0A-4FBA-A303-FF60C9F554EA}" srcOrd="1" destOrd="0" presId="urn:microsoft.com/office/officeart/2005/8/layout/vProcess5"/>
    <dgm:cxn modelId="{47FEB7F5-9671-4FD1-A669-A148B6D5E3A4}" type="presParOf" srcId="{6CCDB33D-A074-456C-A77F-05A9DC35F6D7}" destId="{A46D7A06-E777-442E-8AE4-88FBD38C2DE6}" srcOrd="0" destOrd="0" presId="urn:microsoft.com/office/officeart/2005/8/layout/vProcess5"/>
    <dgm:cxn modelId="{F202DBAE-410B-460E-B430-5635943645BE}" type="presParOf" srcId="{6CCDB33D-A074-456C-A77F-05A9DC35F6D7}" destId="{DA7ACF75-F209-499D-94AD-D0630D5BDF0C}" srcOrd="1" destOrd="0" presId="urn:microsoft.com/office/officeart/2005/8/layout/vProcess5"/>
    <dgm:cxn modelId="{0E125130-CC15-400D-A74E-1852E9D01BC3}" type="presParOf" srcId="{6CCDB33D-A074-456C-A77F-05A9DC35F6D7}" destId="{51C68EFB-4D9B-4DD9-80C0-63B491A51C68}" srcOrd="2" destOrd="0" presId="urn:microsoft.com/office/officeart/2005/8/layout/vProcess5"/>
    <dgm:cxn modelId="{A0F48BC4-5C1D-4C13-9EB4-287D9356E4BB}" type="presParOf" srcId="{6CCDB33D-A074-456C-A77F-05A9DC35F6D7}" destId="{5CE401EB-5911-4B73-8310-22A631BCBA70}" srcOrd="3" destOrd="0" presId="urn:microsoft.com/office/officeart/2005/8/layout/vProcess5"/>
    <dgm:cxn modelId="{250F549F-39BC-46D4-9826-8904C7D65868}" type="presParOf" srcId="{6CCDB33D-A074-456C-A77F-05A9DC35F6D7}" destId="{DFB47D01-058E-47D8-9BF8-945B80769244}" srcOrd="4" destOrd="0" presId="urn:microsoft.com/office/officeart/2005/8/layout/vProcess5"/>
    <dgm:cxn modelId="{C2151D88-D243-484A-BEE5-159E2AF21DA3}" type="presParOf" srcId="{6CCDB33D-A074-456C-A77F-05A9DC35F6D7}" destId="{34EFF738-82A2-499B-B184-7BB16B363750}" srcOrd="5" destOrd="0" presId="urn:microsoft.com/office/officeart/2005/8/layout/vProcess5"/>
    <dgm:cxn modelId="{8BB4F80B-EE8D-47AB-9D5B-ADD3DF6028D1}" type="presParOf" srcId="{6CCDB33D-A074-456C-A77F-05A9DC35F6D7}" destId="{43FC2042-F26F-4CC6-BDB8-093E80B19744}" srcOrd="6" destOrd="0" presId="urn:microsoft.com/office/officeart/2005/8/layout/vProcess5"/>
    <dgm:cxn modelId="{D3424C51-9C8C-4D99-BA43-D73EFF274D06}" type="presParOf" srcId="{6CCDB33D-A074-456C-A77F-05A9DC35F6D7}" destId="{5E93D3BF-FD0A-4FBA-A303-FF60C9F554EA}" srcOrd="7" destOrd="0" presId="urn:microsoft.com/office/officeart/2005/8/layout/vProcess5"/>
    <dgm:cxn modelId="{EEBA0579-D796-456D-8C3F-17CF01852BD5}" type="presParOf" srcId="{6CCDB33D-A074-456C-A77F-05A9DC35F6D7}" destId="{B1E1EFF9-0D04-47CC-A2D8-9E7B1762FE6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ED0B24-B7D7-4BF1-B261-BD6F8A45B93E}"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92D6F9DD-8884-42BC-8326-C31DD5C6337F}">
      <dgm:prSet/>
      <dgm:spPr/>
      <dgm:t>
        <a:bodyPr/>
        <a:lstStyle/>
        <a:p>
          <a:pPr>
            <a:lnSpc>
              <a:spcPct val="100000"/>
            </a:lnSpc>
          </a:pPr>
          <a:r>
            <a:rPr lang="en-US" dirty="0">
              <a:solidFill>
                <a:schemeClr val="tx1"/>
              </a:solidFill>
              <a:latin typeface="+mn-lt"/>
            </a:rPr>
            <a:t>Know the standard well to define what is taught and what is assessed. Curriculum, instruction, and assessment should be built from the same goals for student learning.</a:t>
          </a:r>
        </a:p>
      </dgm:t>
    </dgm:pt>
    <dgm:pt modelId="{219E58CE-AA8C-487B-9257-E9C2C30FE790}" type="parTrans" cxnId="{054E4587-7CA4-4992-96B8-67352856FF92}">
      <dgm:prSet/>
      <dgm:spPr/>
      <dgm:t>
        <a:bodyPr/>
        <a:lstStyle/>
        <a:p>
          <a:endParaRPr lang="en-US"/>
        </a:p>
      </dgm:t>
    </dgm:pt>
    <dgm:pt modelId="{831257A0-312A-4CE5-98E5-63B257262A24}" type="sibTrans" cxnId="{054E4587-7CA4-4992-96B8-67352856FF92}">
      <dgm:prSet/>
      <dgm:spPr/>
      <dgm:t>
        <a:bodyPr/>
        <a:lstStyle/>
        <a:p>
          <a:endParaRPr lang="en-US"/>
        </a:p>
      </dgm:t>
    </dgm:pt>
    <dgm:pt modelId="{3405E0D5-85BA-403D-811A-E3444B8AFED4}">
      <dgm:prSet/>
      <dgm:spPr/>
      <dgm:t>
        <a:bodyPr/>
        <a:lstStyle/>
        <a:p>
          <a:pPr>
            <a:lnSpc>
              <a:spcPct val="100000"/>
            </a:lnSpc>
          </a:pPr>
          <a:r>
            <a:rPr lang="en-US" dirty="0">
              <a:solidFill>
                <a:schemeClr val="tx1"/>
              </a:solidFill>
            </a:rPr>
            <a:t>Different assessments have different purposes. Think intentionally about how to</a:t>
          </a:r>
          <a:r>
            <a:rPr lang="en-US" dirty="0">
              <a:solidFill>
                <a:schemeClr val="tx1"/>
              </a:solidFill>
              <a:cs typeface="Calibri"/>
            </a:rPr>
            <a:t> plan and use assessments at key points throughout an instructional sequence.</a:t>
          </a:r>
          <a:endParaRPr lang="en-US" dirty="0">
            <a:solidFill>
              <a:schemeClr val="tx1"/>
            </a:solidFill>
          </a:endParaRPr>
        </a:p>
      </dgm:t>
    </dgm:pt>
    <dgm:pt modelId="{725773A2-FBB4-4BE1-8B47-ABEB1A31EFAE}" type="parTrans" cxnId="{B206E751-BDDB-4E11-8F83-6C5DDFE45907}">
      <dgm:prSet/>
      <dgm:spPr/>
      <dgm:t>
        <a:bodyPr/>
        <a:lstStyle/>
        <a:p>
          <a:endParaRPr lang="en-US"/>
        </a:p>
      </dgm:t>
    </dgm:pt>
    <dgm:pt modelId="{4AD3A7AA-BB6D-4410-9919-1BC698136FBE}" type="sibTrans" cxnId="{B206E751-BDDB-4E11-8F83-6C5DDFE45907}">
      <dgm:prSet/>
      <dgm:spPr/>
      <dgm:t>
        <a:bodyPr/>
        <a:lstStyle/>
        <a:p>
          <a:endParaRPr lang="en-US"/>
        </a:p>
      </dgm:t>
    </dgm:pt>
    <dgm:pt modelId="{8A1C76EE-C09E-4B4A-99AE-18BAE2464048}">
      <dgm:prSet/>
      <dgm:spPr/>
      <dgm:t>
        <a:bodyPr/>
        <a:lstStyle/>
        <a:p>
          <a:pPr>
            <a:lnSpc>
              <a:spcPct val="100000"/>
            </a:lnSpc>
          </a:pPr>
          <a:r>
            <a:rPr lang="en-US" dirty="0">
              <a:latin typeface="+mn-lt"/>
            </a:rPr>
            <a:t>Assessment tasks must elicit the “right” evidence that can be used by educators to make consistent and accurate inferences about students' learning.</a:t>
          </a:r>
        </a:p>
      </dgm:t>
    </dgm:pt>
    <dgm:pt modelId="{25C59873-47E2-4C7C-B6CC-1BEF94AA7E63}" type="parTrans" cxnId="{F1A1EAD0-E34C-47BD-9894-921C0BDDDDC5}">
      <dgm:prSet/>
      <dgm:spPr/>
      <dgm:t>
        <a:bodyPr/>
        <a:lstStyle/>
        <a:p>
          <a:endParaRPr lang="en-US"/>
        </a:p>
      </dgm:t>
    </dgm:pt>
    <dgm:pt modelId="{8F9F8549-0D7C-400E-96C4-50055D674759}" type="sibTrans" cxnId="{F1A1EAD0-E34C-47BD-9894-921C0BDDDDC5}">
      <dgm:prSet/>
      <dgm:spPr/>
      <dgm:t>
        <a:bodyPr/>
        <a:lstStyle/>
        <a:p>
          <a:endParaRPr lang="en-US"/>
        </a:p>
      </dgm:t>
    </dgm:pt>
    <dgm:pt modelId="{014D24DA-FB57-4E9D-869A-07610A5FCBE9}">
      <dgm:prSet phldr="0"/>
      <dgm:spPr/>
      <dgm:t>
        <a:bodyPr/>
        <a:lstStyle/>
        <a:p>
          <a:pPr>
            <a:lnSpc>
              <a:spcPct val="100000"/>
            </a:lnSpc>
          </a:pPr>
          <a:r>
            <a:rPr lang="en-US" dirty="0">
              <a:latin typeface="+mn-lt"/>
            </a:rPr>
            <a:t>Principled design promotes accessibility and engagement  for all learners through questions that are fair and equitable, and tasks that are framed in authentic, real-world contexts and phenomena or design problems.</a:t>
          </a:r>
          <a:endParaRPr lang="en-US" b="0" i="0" u="none" strike="noStrike" cap="none" baseline="0" noProof="0" dirty="0">
            <a:solidFill>
              <a:srgbClr val="010000"/>
            </a:solidFill>
            <a:latin typeface="+mn-lt"/>
            <a:cs typeface="Calibri Light"/>
          </a:endParaRPr>
        </a:p>
      </dgm:t>
    </dgm:pt>
    <dgm:pt modelId="{5D9DD29C-D016-4313-B607-F4775D357802}" type="parTrans" cxnId="{4305EA92-057E-4CEC-A841-DE73DFE3C3B6}">
      <dgm:prSet/>
      <dgm:spPr/>
      <dgm:t>
        <a:bodyPr/>
        <a:lstStyle/>
        <a:p>
          <a:endParaRPr lang="en-US"/>
        </a:p>
      </dgm:t>
    </dgm:pt>
    <dgm:pt modelId="{CE6141F3-A18F-4AEF-A9EE-F10839A80A62}" type="sibTrans" cxnId="{4305EA92-057E-4CEC-A841-DE73DFE3C3B6}">
      <dgm:prSet/>
      <dgm:spPr/>
      <dgm:t>
        <a:bodyPr/>
        <a:lstStyle/>
        <a:p>
          <a:endParaRPr lang="en-US"/>
        </a:p>
      </dgm:t>
    </dgm:pt>
    <dgm:pt modelId="{7BA5243D-8D80-445A-BA0E-C4B4F8CF065F}">
      <dgm:prSet phldr="0"/>
      <dgm:spPr/>
      <dgm:t>
        <a:bodyPr/>
        <a:lstStyle/>
        <a:p>
          <a:pPr>
            <a:lnSpc>
              <a:spcPct val="100000"/>
            </a:lnSpc>
          </a:pPr>
          <a:r>
            <a:rPr lang="en-US" dirty="0">
              <a:latin typeface="+mn-lt"/>
            </a:rPr>
            <a:t>Creating assessments using principled design is an iterative, backward design process that begins with the end goals for students in mind.</a:t>
          </a:r>
        </a:p>
      </dgm:t>
    </dgm:pt>
    <dgm:pt modelId="{703B9E98-3381-4D3E-8AB0-20D9CD7AB127}" type="parTrans" cxnId="{7D8B7A54-532B-4C84-87FD-7A4FC93FF8B9}">
      <dgm:prSet/>
      <dgm:spPr/>
      <dgm:t>
        <a:bodyPr/>
        <a:lstStyle/>
        <a:p>
          <a:endParaRPr lang="en-US"/>
        </a:p>
      </dgm:t>
    </dgm:pt>
    <dgm:pt modelId="{DFA89707-B10D-47B3-9FFC-12C97875061F}" type="sibTrans" cxnId="{7D8B7A54-532B-4C84-87FD-7A4FC93FF8B9}">
      <dgm:prSet/>
      <dgm:spPr/>
      <dgm:t>
        <a:bodyPr/>
        <a:lstStyle/>
        <a:p>
          <a:endParaRPr lang="en-US"/>
        </a:p>
      </dgm:t>
    </dgm:pt>
    <dgm:pt modelId="{CAB3A54D-672D-49BA-90D3-41F6700B2635}" type="pres">
      <dgm:prSet presAssocID="{8CED0B24-B7D7-4BF1-B261-BD6F8A45B93E}" presName="root" presStyleCnt="0">
        <dgm:presLayoutVars>
          <dgm:dir/>
          <dgm:resizeHandles val="exact"/>
        </dgm:presLayoutVars>
      </dgm:prSet>
      <dgm:spPr/>
    </dgm:pt>
    <dgm:pt modelId="{1AD4476D-071E-4CCA-B7FF-22399579C254}" type="pres">
      <dgm:prSet presAssocID="{92D6F9DD-8884-42BC-8326-C31DD5C6337F}" presName="compNode" presStyleCnt="0"/>
      <dgm:spPr/>
    </dgm:pt>
    <dgm:pt modelId="{B5E3D0B6-915E-4DC4-902B-FECF58FD6828}" type="pres">
      <dgm:prSet presAssocID="{92D6F9DD-8884-42BC-8326-C31DD5C6337F}" presName="bgRect" presStyleLbl="bgShp" presStyleIdx="0" presStyleCnt="5"/>
      <dgm:spPr/>
    </dgm:pt>
    <dgm:pt modelId="{1D49D5C9-5B0C-4882-8D93-B1566A422B58}" type="pres">
      <dgm:prSet presAssocID="{92D6F9DD-8884-42BC-8326-C31DD5C6337F}"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rget"/>
        </a:ext>
      </dgm:extLst>
    </dgm:pt>
    <dgm:pt modelId="{E7E5A10A-A87B-43CF-8075-B1BC98DFDD20}" type="pres">
      <dgm:prSet presAssocID="{92D6F9DD-8884-42BC-8326-C31DD5C6337F}" presName="spaceRect" presStyleCnt="0"/>
      <dgm:spPr/>
    </dgm:pt>
    <dgm:pt modelId="{AA4299F9-18EF-4D00-9FB9-0614C1143A5C}" type="pres">
      <dgm:prSet presAssocID="{92D6F9DD-8884-42BC-8326-C31DD5C6337F}" presName="parTx" presStyleLbl="revTx" presStyleIdx="0" presStyleCnt="5">
        <dgm:presLayoutVars>
          <dgm:chMax val="0"/>
          <dgm:chPref val="0"/>
        </dgm:presLayoutVars>
      </dgm:prSet>
      <dgm:spPr/>
    </dgm:pt>
    <dgm:pt modelId="{116C069E-1309-4CC9-BB42-92BC42E0180C}" type="pres">
      <dgm:prSet presAssocID="{831257A0-312A-4CE5-98E5-63B257262A24}" presName="sibTrans" presStyleCnt="0"/>
      <dgm:spPr/>
    </dgm:pt>
    <dgm:pt modelId="{ECBD5597-F0C6-4843-A781-15109573BCBF}" type="pres">
      <dgm:prSet presAssocID="{7BA5243D-8D80-445A-BA0E-C4B4F8CF065F}" presName="compNode" presStyleCnt="0"/>
      <dgm:spPr/>
    </dgm:pt>
    <dgm:pt modelId="{D926A498-5B24-437F-AB73-2D9EE4501635}" type="pres">
      <dgm:prSet presAssocID="{7BA5243D-8D80-445A-BA0E-C4B4F8CF065F}" presName="bgRect" presStyleLbl="bgShp" presStyleIdx="1" presStyleCnt="5"/>
      <dgm:spPr/>
    </dgm:pt>
    <dgm:pt modelId="{893A508B-88B0-4B85-A3B5-13906184E82F}" type="pres">
      <dgm:prSet presAssocID="{7BA5243D-8D80-445A-BA0E-C4B4F8CF06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peat"/>
        </a:ext>
      </dgm:extLst>
    </dgm:pt>
    <dgm:pt modelId="{337B4A68-BFD7-4376-AE0A-19A3F84DA79D}" type="pres">
      <dgm:prSet presAssocID="{7BA5243D-8D80-445A-BA0E-C4B4F8CF065F}" presName="spaceRect" presStyleCnt="0"/>
      <dgm:spPr/>
    </dgm:pt>
    <dgm:pt modelId="{A476009C-5A15-44D9-A863-C6CFD825905F}" type="pres">
      <dgm:prSet presAssocID="{7BA5243D-8D80-445A-BA0E-C4B4F8CF065F}" presName="parTx" presStyleLbl="revTx" presStyleIdx="1" presStyleCnt="5">
        <dgm:presLayoutVars>
          <dgm:chMax val="0"/>
          <dgm:chPref val="0"/>
        </dgm:presLayoutVars>
      </dgm:prSet>
      <dgm:spPr/>
    </dgm:pt>
    <dgm:pt modelId="{EC7D13B1-BCA0-46A4-AF05-3F9CB81AC0A2}" type="pres">
      <dgm:prSet presAssocID="{DFA89707-B10D-47B3-9FFC-12C97875061F}" presName="sibTrans" presStyleCnt="0"/>
      <dgm:spPr/>
    </dgm:pt>
    <dgm:pt modelId="{C23D9B43-57FC-4A37-A555-FBB7A5F5B808}" type="pres">
      <dgm:prSet presAssocID="{014D24DA-FB57-4E9D-869A-07610A5FCBE9}" presName="compNode" presStyleCnt="0"/>
      <dgm:spPr/>
    </dgm:pt>
    <dgm:pt modelId="{024B92CD-F562-4BA0-B0A7-B0B71210DDB2}" type="pres">
      <dgm:prSet presAssocID="{014D24DA-FB57-4E9D-869A-07610A5FCBE9}" presName="bgRect" presStyleLbl="bgShp" presStyleIdx="2" presStyleCnt="5"/>
      <dgm:spPr/>
    </dgm:pt>
    <dgm:pt modelId="{84A08B8D-2AA6-4493-80AB-7DE8E759312A}" type="pres">
      <dgm:prSet presAssocID="{014D24DA-FB57-4E9D-869A-07610A5FCBE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ildren"/>
        </a:ext>
      </dgm:extLst>
    </dgm:pt>
    <dgm:pt modelId="{A289A7BC-2A90-470E-B747-D37AE9A4B985}" type="pres">
      <dgm:prSet presAssocID="{014D24DA-FB57-4E9D-869A-07610A5FCBE9}" presName="spaceRect" presStyleCnt="0"/>
      <dgm:spPr/>
    </dgm:pt>
    <dgm:pt modelId="{FA907E66-782B-4C81-B1D2-08EF49C62E6F}" type="pres">
      <dgm:prSet presAssocID="{014D24DA-FB57-4E9D-869A-07610A5FCBE9}" presName="parTx" presStyleLbl="revTx" presStyleIdx="2" presStyleCnt="5">
        <dgm:presLayoutVars>
          <dgm:chMax val="0"/>
          <dgm:chPref val="0"/>
        </dgm:presLayoutVars>
      </dgm:prSet>
      <dgm:spPr/>
    </dgm:pt>
    <dgm:pt modelId="{C84DD81A-B9D0-4B21-826B-9A03BA984BE4}" type="pres">
      <dgm:prSet presAssocID="{CE6141F3-A18F-4AEF-A9EE-F10839A80A62}" presName="sibTrans" presStyleCnt="0"/>
      <dgm:spPr/>
    </dgm:pt>
    <dgm:pt modelId="{AB5384A5-76AB-46E2-A180-33760E9A0BD5}" type="pres">
      <dgm:prSet presAssocID="{3405E0D5-85BA-403D-811A-E3444B8AFED4}" presName="compNode" presStyleCnt="0"/>
      <dgm:spPr/>
    </dgm:pt>
    <dgm:pt modelId="{0AB3E95E-20C4-4CCE-82B3-A00A391679D8}" type="pres">
      <dgm:prSet presAssocID="{3405E0D5-85BA-403D-811A-E3444B8AFED4}" presName="bgRect" presStyleLbl="bgShp" presStyleIdx="3" presStyleCnt="5"/>
      <dgm:spPr/>
    </dgm:pt>
    <dgm:pt modelId="{7567C537-4971-4BD0-9B65-7890E1AB5352}" type="pres">
      <dgm:prSet presAssocID="{3405E0D5-85BA-403D-811A-E3444B8AFE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uzzle"/>
        </a:ext>
      </dgm:extLst>
    </dgm:pt>
    <dgm:pt modelId="{4CE29539-804A-4BB1-B049-953AD1B884B1}" type="pres">
      <dgm:prSet presAssocID="{3405E0D5-85BA-403D-811A-E3444B8AFED4}" presName="spaceRect" presStyleCnt="0"/>
      <dgm:spPr/>
    </dgm:pt>
    <dgm:pt modelId="{89773E4D-2E57-41C9-AC83-484182102ED1}" type="pres">
      <dgm:prSet presAssocID="{3405E0D5-85BA-403D-811A-E3444B8AFED4}" presName="parTx" presStyleLbl="revTx" presStyleIdx="3" presStyleCnt="5">
        <dgm:presLayoutVars>
          <dgm:chMax val="0"/>
          <dgm:chPref val="0"/>
        </dgm:presLayoutVars>
      </dgm:prSet>
      <dgm:spPr/>
    </dgm:pt>
    <dgm:pt modelId="{312D68EB-187A-4DE7-9594-5E4F00B3C314}" type="pres">
      <dgm:prSet presAssocID="{4AD3A7AA-BB6D-4410-9919-1BC698136FBE}" presName="sibTrans" presStyleCnt="0"/>
      <dgm:spPr/>
    </dgm:pt>
    <dgm:pt modelId="{5F1CA85E-D551-4792-8C2A-46E0EF636504}" type="pres">
      <dgm:prSet presAssocID="{8A1C76EE-C09E-4B4A-99AE-18BAE2464048}" presName="compNode" presStyleCnt="0"/>
      <dgm:spPr/>
    </dgm:pt>
    <dgm:pt modelId="{75521D06-2F90-4A07-A940-21C8A84D2D92}" type="pres">
      <dgm:prSet presAssocID="{8A1C76EE-C09E-4B4A-99AE-18BAE2464048}" presName="bgRect" presStyleLbl="bgShp" presStyleIdx="4" presStyleCnt="5"/>
      <dgm:spPr/>
    </dgm:pt>
    <dgm:pt modelId="{B5EA76FA-88C3-450E-8576-391D44496964}" type="pres">
      <dgm:prSet presAssocID="{8A1C76EE-C09E-4B4A-99AE-18BAE24640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ales of justice"/>
        </a:ext>
      </dgm:extLst>
    </dgm:pt>
    <dgm:pt modelId="{BF5F2FCB-6D88-4BC7-9892-15B916601CD0}" type="pres">
      <dgm:prSet presAssocID="{8A1C76EE-C09E-4B4A-99AE-18BAE2464048}" presName="spaceRect" presStyleCnt="0"/>
      <dgm:spPr/>
    </dgm:pt>
    <dgm:pt modelId="{157E9F59-02C8-479D-A59D-4BB92CAA174F}" type="pres">
      <dgm:prSet presAssocID="{8A1C76EE-C09E-4B4A-99AE-18BAE2464048}" presName="parTx" presStyleLbl="revTx" presStyleIdx="4" presStyleCnt="5">
        <dgm:presLayoutVars>
          <dgm:chMax val="0"/>
          <dgm:chPref val="0"/>
        </dgm:presLayoutVars>
      </dgm:prSet>
      <dgm:spPr/>
    </dgm:pt>
  </dgm:ptLst>
  <dgm:cxnLst>
    <dgm:cxn modelId="{5EC9B20C-E2D8-471A-B1F4-4AA0DAB3E6D8}" type="presOf" srcId="{8CED0B24-B7D7-4BF1-B261-BD6F8A45B93E}" destId="{CAB3A54D-672D-49BA-90D3-41F6700B2635}" srcOrd="0" destOrd="0" presId="urn:microsoft.com/office/officeart/2018/2/layout/IconVerticalSolidList"/>
    <dgm:cxn modelId="{B81D434C-20BA-4FB7-9C54-F338B52FA9FF}" type="presOf" srcId="{3405E0D5-85BA-403D-811A-E3444B8AFED4}" destId="{89773E4D-2E57-41C9-AC83-484182102ED1}" srcOrd="0" destOrd="0" presId="urn:microsoft.com/office/officeart/2018/2/layout/IconVerticalSolidList"/>
    <dgm:cxn modelId="{B206E751-BDDB-4E11-8F83-6C5DDFE45907}" srcId="{8CED0B24-B7D7-4BF1-B261-BD6F8A45B93E}" destId="{3405E0D5-85BA-403D-811A-E3444B8AFED4}" srcOrd="3" destOrd="0" parTransId="{725773A2-FBB4-4BE1-8B47-ABEB1A31EFAE}" sibTransId="{4AD3A7AA-BB6D-4410-9919-1BC698136FBE}"/>
    <dgm:cxn modelId="{7D8B7A54-532B-4C84-87FD-7A4FC93FF8B9}" srcId="{8CED0B24-B7D7-4BF1-B261-BD6F8A45B93E}" destId="{7BA5243D-8D80-445A-BA0E-C4B4F8CF065F}" srcOrd="1" destOrd="0" parTransId="{703B9E98-3381-4D3E-8AB0-20D9CD7AB127}" sibTransId="{DFA89707-B10D-47B3-9FFC-12C97875061F}"/>
    <dgm:cxn modelId="{054E4587-7CA4-4992-96B8-67352856FF92}" srcId="{8CED0B24-B7D7-4BF1-B261-BD6F8A45B93E}" destId="{92D6F9DD-8884-42BC-8326-C31DD5C6337F}" srcOrd="0" destOrd="0" parTransId="{219E58CE-AA8C-487B-9257-E9C2C30FE790}" sibTransId="{831257A0-312A-4CE5-98E5-63B257262A24}"/>
    <dgm:cxn modelId="{4305EA92-057E-4CEC-A841-DE73DFE3C3B6}" srcId="{8CED0B24-B7D7-4BF1-B261-BD6F8A45B93E}" destId="{014D24DA-FB57-4E9D-869A-07610A5FCBE9}" srcOrd="2" destOrd="0" parTransId="{5D9DD29C-D016-4313-B607-F4775D357802}" sibTransId="{CE6141F3-A18F-4AEF-A9EE-F10839A80A62}"/>
    <dgm:cxn modelId="{170FDBB6-31D4-4EA3-9313-95B253B0C124}" type="presOf" srcId="{92D6F9DD-8884-42BC-8326-C31DD5C6337F}" destId="{AA4299F9-18EF-4D00-9FB9-0614C1143A5C}" srcOrd="0" destOrd="0" presId="urn:microsoft.com/office/officeart/2018/2/layout/IconVerticalSolidList"/>
    <dgm:cxn modelId="{F1A1EAD0-E34C-47BD-9894-921C0BDDDDC5}" srcId="{8CED0B24-B7D7-4BF1-B261-BD6F8A45B93E}" destId="{8A1C76EE-C09E-4B4A-99AE-18BAE2464048}" srcOrd="4" destOrd="0" parTransId="{25C59873-47E2-4C7C-B6CC-1BEF94AA7E63}" sibTransId="{8F9F8549-0D7C-400E-96C4-50055D674759}"/>
    <dgm:cxn modelId="{8C4B6FDA-906A-48F1-B37A-D53A4C0BC1EE}" type="presOf" srcId="{014D24DA-FB57-4E9D-869A-07610A5FCBE9}" destId="{FA907E66-782B-4C81-B1D2-08EF49C62E6F}" srcOrd="0" destOrd="0" presId="urn:microsoft.com/office/officeart/2018/2/layout/IconVerticalSolidList"/>
    <dgm:cxn modelId="{B7EF4CE5-7B32-4134-9BC6-3708E6300D43}" type="presOf" srcId="{7BA5243D-8D80-445A-BA0E-C4B4F8CF065F}" destId="{A476009C-5A15-44D9-A863-C6CFD825905F}" srcOrd="0" destOrd="0" presId="urn:microsoft.com/office/officeart/2018/2/layout/IconVerticalSolidList"/>
    <dgm:cxn modelId="{88E244FE-45F0-4676-A7DA-15EB458124D8}" type="presOf" srcId="{8A1C76EE-C09E-4B4A-99AE-18BAE2464048}" destId="{157E9F59-02C8-479D-A59D-4BB92CAA174F}" srcOrd="0" destOrd="0" presId="urn:microsoft.com/office/officeart/2018/2/layout/IconVerticalSolidList"/>
    <dgm:cxn modelId="{461AACC4-59D9-487F-9FBB-C32C79E500F4}" type="presParOf" srcId="{CAB3A54D-672D-49BA-90D3-41F6700B2635}" destId="{1AD4476D-071E-4CCA-B7FF-22399579C254}" srcOrd="0" destOrd="0" presId="urn:microsoft.com/office/officeart/2018/2/layout/IconVerticalSolidList"/>
    <dgm:cxn modelId="{DBB4A86D-DFA3-4AE4-8E67-67C02C6F2866}" type="presParOf" srcId="{1AD4476D-071E-4CCA-B7FF-22399579C254}" destId="{B5E3D0B6-915E-4DC4-902B-FECF58FD6828}" srcOrd="0" destOrd="0" presId="urn:microsoft.com/office/officeart/2018/2/layout/IconVerticalSolidList"/>
    <dgm:cxn modelId="{110C3BF7-8336-4DE9-A624-AFAA1BA4F11B}" type="presParOf" srcId="{1AD4476D-071E-4CCA-B7FF-22399579C254}" destId="{1D49D5C9-5B0C-4882-8D93-B1566A422B58}" srcOrd="1" destOrd="0" presId="urn:microsoft.com/office/officeart/2018/2/layout/IconVerticalSolidList"/>
    <dgm:cxn modelId="{D543C9B9-FD37-44E8-B5BC-49A517F2C6EC}" type="presParOf" srcId="{1AD4476D-071E-4CCA-B7FF-22399579C254}" destId="{E7E5A10A-A87B-43CF-8075-B1BC98DFDD20}" srcOrd="2" destOrd="0" presId="urn:microsoft.com/office/officeart/2018/2/layout/IconVerticalSolidList"/>
    <dgm:cxn modelId="{9CA80DE4-D64F-4236-9636-C70A8562AE06}" type="presParOf" srcId="{1AD4476D-071E-4CCA-B7FF-22399579C254}" destId="{AA4299F9-18EF-4D00-9FB9-0614C1143A5C}" srcOrd="3" destOrd="0" presId="urn:microsoft.com/office/officeart/2018/2/layout/IconVerticalSolidList"/>
    <dgm:cxn modelId="{BCFDF6E0-7DD3-4952-AF88-B9725A47EEE3}" type="presParOf" srcId="{CAB3A54D-672D-49BA-90D3-41F6700B2635}" destId="{116C069E-1309-4CC9-BB42-92BC42E0180C}" srcOrd="1" destOrd="0" presId="urn:microsoft.com/office/officeart/2018/2/layout/IconVerticalSolidList"/>
    <dgm:cxn modelId="{B86E9BFF-750E-4FA1-9D42-0FED5F1AB3B7}" type="presParOf" srcId="{CAB3A54D-672D-49BA-90D3-41F6700B2635}" destId="{ECBD5597-F0C6-4843-A781-15109573BCBF}" srcOrd="2" destOrd="0" presId="urn:microsoft.com/office/officeart/2018/2/layout/IconVerticalSolidList"/>
    <dgm:cxn modelId="{138F7485-B6FB-437B-97D4-82DF142C7AD1}" type="presParOf" srcId="{ECBD5597-F0C6-4843-A781-15109573BCBF}" destId="{D926A498-5B24-437F-AB73-2D9EE4501635}" srcOrd="0" destOrd="0" presId="urn:microsoft.com/office/officeart/2018/2/layout/IconVerticalSolidList"/>
    <dgm:cxn modelId="{E9800D89-FBFB-4FE4-A692-B19DEC634236}" type="presParOf" srcId="{ECBD5597-F0C6-4843-A781-15109573BCBF}" destId="{893A508B-88B0-4B85-A3B5-13906184E82F}" srcOrd="1" destOrd="0" presId="urn:microsoft.com/office/officeart/2018/2/layout/IconVerticalSolidList"/>
    <dgm:cxn modelId="{27148D5E-65A1-4C3D-B56D-D9B6B38C6F79}" type="presParOf" srcId="{ECBD5597-F0C6-4843-A781-15109573BCBF}" destId="{337B4A68-BFD7-4376-AE0A-19A3F84DA79D}" srcOrd="2" destOrd="0" presId="urn:microsoft.com/office/officeart/2018/2/layout/IconVerticalSolidList"/>
    <dgm:cxn modelId="{F2F057AD-ED79-49FC-ABAA-61DAF75D41AC}" type="presParOf" srcId="{ECBD5597-F0C6-4843-A781-15109573BCBF}" destId="{A476009C-5A15-44D9-A863-C6CFD825905F}" srcOrd="3" destOrd="0" presId="urn:microsoft.com/office/officeart/2018/2/layout/IconVerticalSolidList"/>
    <dgm:cxn modelId="{57328745-944F-4FCA-A54A-61E956CFF440}" type="presParOf" srcId="{CAB3A54D-672D-49BA-90D3-41F6700B2635}" destId="{EC7D13B1-BCA0-46A4-AF05-3F9CB81AC0A2}" srcOrd="3" destOrd="0" presId="urn:microsoft.com/office/officeart/2018/2/layout/IconVerticalSolidList"/>
    <dgm:cxn modelId="{A62122F1-477D-438C-9733-B2C146A4DE81}" type="presParOf" srcId="{CAB3A54D-672D-49BA-90D3-41F6700B2635}" destId="{C23D9B43-57FC-4A37-A555-FBB7A5F5B808}" srcOrd="4" destOrd="0" presId="urn:microsoft.com/office/officeart/2018/2/layout/IconVerticalSolidList"/>
    <dgm:cxn modelId="{0FEC0FC1-6D9D-4A81-A1F3-DD634E667471}" type="presParOf" srcId="{C23D9B43-57FC-4A37-A555-FBB7A5F5B808}" destId="{024B92CD-F562-4BA0-B0A7-B0B71210DDB2}" srcOrd="0" destOrd="0" presId="urn:microsoft.com/office/officeart/2018/2/layout/IconVerticalSolidList"/>
    <dgm:cxn modelId="{5E5E4669-E47A-4A97-97BD-AF072FA4D244}" type="presParOf" srcId="{C23D9B43-57FC-4A37-A555-FBB7A5F5B808}" destId="{84A08B8D-2AA6-4493-80AB-7DE8E759312A}" srcOrd="1" destOrd="0" presId="urn:microsoft.com/office/officeart/2018/2/layout/IconVerticalSolidList"/>
    <dgm:cxn modelId="{0ACE5624-7949-4137-9A02-4895CD515788}" type="presParOf" srcId="{C23D9B43-57FC-4A37-A555-FBB7A5F5B808}" destId="{A289A7BC-2A90-470E-B747-D37AE9A4B985}" srcOrd="2" destOrd="0" presId="urn:microsoft.com/office/officeart/2018/2/layout/IconVerticalSolidList"/>
    <dgm:cxn modelId="{6E814FCD-6EAF-40BD-AEEA-BAC98871A432}" type="presParOf" srcId="{C23D9B43-57FC-4A37-A555-FBB7A5F5B808}" destId="{FA907E66-782B-4C81-B1D2-08EF49C62E6F}" srcOrd="3" destOrd="0" presId="urn:microsoft.com/office/officeart/2018/2/layout/IconVerticalSolidList"/>
    <dgm:cxn modelId="{A51292A0-F760-456E-BB62-EC9E14651FD0}" type="presParOf" srcId="{CAB3A54D-672D-49BA-90D3-41F6700B2635}" destId="{C84DD81A-B9D0-4B21-826B-9A03BA984BE4}" srcOrd="5" destOrd="0" presId="urn:microsoft.com/office/officeart/2018/2/layout/IconVerticalSolidList"/>
    <dgm:cxn modelId="{EEEBBEAB-21B4-469A-89AB-0689DDBC07B1}" type="presParOf" srcId="{CAB3A54D-672D-49BA-90D3-41F6700B2635}" destId="{AB5384A5-76AB-46E2-A180-33760E9A0BD5}" srcOrd="6" destOrd="0" presId="urn:microsoft.com/office/officeart/2018/2/layout/IconVerticalSolidList"/>
    <dgm:cxn modelId="{105B36EA-09DF-491E-8B7A-21E527B1205C}" type="presParOf" srcId="{AB5384A5-76AB-46E2-A180-33760E9A0BD5}" destId="{0AB3E95E-20C4-4CCE-82B3-A00A391679D8}" srcOrd="0" destOrd="0" presId="urn:microsoft.com/office/officeart/2018/2/layout/IconVerticalSolidList"/>
    <dgm:cxn modelId="{4DCCB8C7-F3CD-4A31-B8EE-3D4B31D30D69}" type="presParOf" srcId="{AB5384A5-76AB-46E2-A180-33760E9A0BD5}" destId="{7567C537-4971-4BD0-9B65-7890E1AB5352}" srcOrd="1" destOrd="0" presId="urn:microsoft.com/office/officeart/2018/2/layout/IconVerticalSolidList"/>
    <dgm:cxn modelId="{A8DCDAEC-CB22-43CA-880A-FB80FBCD98B7}" type="presParOf" srcId="{AB5384A5-76AB-46E2-A180-33760E9A0BD5}" destId="{4CE29539-804A-4BB1-B049-953AD1B884B1}" srcOrd="2" destOrd="0" presId="urn:microsoft.com/office/officeart/2018/2/layout/IconVerticalSolidList"/>
    <dgm:cxn modelId="{08CB7CD0-7DF9-4C9C-8098-11FF5EC66E79}" type="presParOf" srcId="{AB5384A5-76AB-46E2-A180-33760E9A0BD5}" destId="{89773E4D-2E57-41C9-AC83-484182102ED1}" srcOrd="3" destOrd="0" presId="urn:microsoft.com/office/officeart/2018/2/layout/IconVerticalSolidList"/>
    <dgm:cxn modelId="{C85920DF-ECB4-4E4A-8051-F791A5FBF740}" type="presParOf" srcId="{CAB3A54D-672D-49BA-90D3-41F6700B2635}" destId="{312D68EB-187A-4DE7-9594-5E4F00B3C314}" srcOrd="7" destOrd="0" presId="urn:microsoft.com/office/officeart/2018/2/layout/IconVerticalSolidList"/>
    <dgm:cxn modelId="{8CCBF422-CF0A-4B1E-BDD7-62C91A1563E8}" type="presParOf" srcId="{CAB3A54D-672D-49BA-90D3-41F6700B2635}" destId="{5F1CA85E-D551-4792-8C2A-46E0EF636504}" srcOrd="8" destOrd="0" presId="urn:microsoft.com/office/officeart/2018/2/layout/IconVerticalSolidList"/>
    <dgm:cxn modelId="{FF23F775-C12F-4080-A7EC-B8528DB76E89}" type="presParOf" srcId="{5F1CA85E-D551-4792-8C2A-46E0EF636504}" destId="{75521D06-2F90-4A07-A940-21C8A84D2D92}" srcOrd="0" destOrd="0" presId="urn:microsoft.com/office/officeart/2018/2/layout/IconVerticalSolidList"/>
    <dgm:cxn modelId="{14EF8B14-65B0-4517-9198-637507ACB5BC}" type="presParOf" srcId="{5F1CA85E-D551-4792-8C2A-46E0EF636504}" destId="{B5EA76FA-88C3-450E-8576-391D44496964}" srcOrd="1" destOrd="0" presId="urn:microsoft.com/office/officeart/2018/2/layout/IconVerticalSolidList"/>
    <dgm:cxn modelId="{9D9621CD-3479-41AC-A617-66D23EEBD47D}" type="presParOf" srcId="{5F1CA85E-D551-4792-8C2A-46E0EF636504}" destId="{BF5F2FCB-6D88-4BC7-9892-15B916601CD0}" srcOrd="2" destOrd="0" presId="urn:microsoft.com/office/officeart/2018/2/layout/IconVerticalSolidList"/>
    <dgm:cxn modelId="{E4FD4CC8-1B49-417C-9F0A-B6147335438F}" type="presParOf" srcId="{5F1CA85E-D551-4792-8C2A-46E0EF636504}" destId="{157E9F59-02C8-479D-A59D-4BB92CAA174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B783E-A65B-4B36-8A26-B36E1FAB400A}">
      <dsp:nvSpPr>
        <dsp:cNvPr id="0" name=""/>
        <dsp:cNvSpPr/>
      </dsp:nvSpPr>
      <dsp:spPr>
        <a:xfrm>
          <a:off x="7052988" y="607372"/>
          <a:ext cx="1595598" cy="15958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5D0E8-881F-466C-BEDE-DFECCA8ECD16}">
      <dsp:nvSpPr>
        <dsp:cNvPr id="0" name=""/>
        <dsp:cNvSpPr/>
      </dsp:nvSpPr>
      <dsp:spPr>
        <a:xfrm>
          <a:off x="7105637" y="660577"/>
          <a:ext cx="1489451" cy="14894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 </a:t>
          </a:r>
          <a:r>
            <a:rPr lang="en-US" sz="1200" kern="1200" dirty="0">
              <a:latin typeface="Calibri (body)"/>
            </a:rPr>
            <a:t>Administer assessments and use results to inform and adjust instruction</a:t>
          </a:r>
        </a:p>
      </dsp:txBody>
      <dsp:txXfrm>
        <a:off x="7318780" y="873396"/>
        <a:ext cx="1064015" cy="1063812"/>
      </dsp:txXfrm>
    </dsp:sp>
    <dsp:sp modelId="{A09B3555-1EB9-4D62-A928-FD3550C14483}">
      <dsp:nvSpPr>
        <dsp:cNvPr id="0" name=""/>
        <dsp:cNvSpPr/>
      </dsp:nvSpPr>
      <dsp:spPr>
        <a:xfrm rot="2700000">
          <a:off x="5403135" y="607455"/>
          <a:ext cx="1595413" cy="15954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7774B-2AA2-472C-BBE0-089B4ED1082F}">
      <dsp:nvSpPr>
        <dsp:cNvPr id="0" name=""/>
        <dsp:cNvSpPr/>
      </dsp:nvSpPr>
      <dsp:spPr>
        <a:xfrm>
          <a:off x="5457390" y="660577"/>
          <a:ext cx="1489451" cy="14894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 for instruction for ALL students using effective teaching practices</a:t>
          </a:r>
        </a:p>
      </dsp:txBody>
      <dsp:txXfrm>
        <a:off x="5669684" y="873396"/>
        <a:ext cx="1064015" cy="1063812"/>
      </dsp:txXfrm>
    </dsp:sp>
    <dsp:sp modelId="{2B9AB092-83BE-46CE-8710-55D09E54B0DD}">
      <dsp:nvSpPr>
        <dsp:cNvPr id="0" name=""/>
        <dsp:cNvSpPr/>
      </dsp:nvSpPr>
      <dsp:spPr>
        <a:xfrm rot="2700000">
          <a:off x="3754889" y="607455"/>
          <a:ext cx="1595413" cy="15954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FD1EC-2AE6-49F6-828B-BF319E147681}">
      <dsp:nvSpPr>
        <dsp:cNvPr id="0" name=""/>
        <dsp:cNvSpPr/>
      </dsp:nvSpPr>
      <dsp:spPr>
        <a:xfrm>
          <a:off x="3808294" y="660577"/>
          <a:ext cx="1489451" cy="14894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Create high-quality assessments that elicit evidence of student learning</a:t>
          </a:r>
        </a:p>
      </dsp:txBody>
      <dsp:txXfrm>
        <a:off x="4020588" y="873396"/>
        <a:ext cx="1064015" cy="1063812"/>
      </dsp:txXfrm>
    </dsp:sp>
    <dsp:sp modelId="{3810DD16-66C6-4292-93D9-50768B7EA79A}">
      <dsp:nvSpPr>
        <dsp:cNvPr id="0" name=""/>
        <dsp:cNvSpPr/>
      </dsp:nvSpPr>
      <dsp:spPr>
        <a:xfrm rot="2700000">
          <a:off x="2105793" y="607455"/>
          <a:ext cx="1595413" cy="15954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E3DA7-B0BD-40A9-8B7B-C6CED7B53CE5}">
      <dsp:nvSpPr>
        <dsp:cNvPr id="0" name=""/>
        <dsp:cNvSpPr/>
      </dsp:nvSpPr>
      <dsp:spPr>
        <a:xfrm>
          <a:off x="2149711" y="670065"/>
          <a:ext cx="1489451" cy="14894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Build understanding of the dimensions and science background knowledge</a:t>
          </a:r>
        </a:p>
      </dsp:txBody>
      <dsp:txXfrm>
        <a:off x="2362853" y="882883"/>
        <a:ext cx="1064015" cy="1063812"/>
      </dsp:txXfrm>
    </dsp:sp>
    <dsp:sp modelId="{78DD6AA2-E283-416E-94DC-B7AC79B1A2DB}">
      <dsp:nvSpPr>
        <dsp:cNvPr id="0" name=""/>
        <dsp:cNvSpPr/>
      </dsp:nvSpPr>
      <dsp:spPr>
        <a:xfrm rot="2700000">
          <a:off x="456697" y="607455"/>
          <a:ext cx="1595413" cy="15954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62D53-A4D8-4FFE-907B-2F4BA01C14A6}">
      <dsp:nvSpPr>
        <dsp:cNvPr id="0" name=""/>
        <dsp:cNvSpPr/>
      </dsp:nvSpPr>
      <dsp:spPr>
        <a:xfrm>
          <a:off x="476269" y="660577"/>
          <a:ext cx="1557117" cy="148944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mn-lt"/>
            </a:rPr>
            <a:t>Select a three-dimensional science standard and determine expected student </a:t>
          </a:r>
          <a:r>
            <a:rPr lang="en-US" sz="1200" kern="1200" dirty="0">
              <a:solidFill>
                <a:srgbClr val="010000"/>
              </a:solidFill>
              <a:latin typeface="+mn-lt"/>
            </a:rPr>
            <a:t>learning outcomes</a:t>
          </a:r>
          <a:endParaRPr lang="en-US" sz="1200" b="0" i="0" u="none" strike="noStrike" kern="1200" cap="none" baseline="0" noProof="0" dirty="0">
            <a:solidFill>
              <a:srgbClr val="010000"/>
            </a:solidFill>
            <a:latin typeface="+mn-lt"/>
            <a:cs typeface="Calibri Light"/>
          </a:endParaRPr>
        </a:p>
      </dsp:txBody>
      <dsp:txXfrm>
        <a:off x="699095" y="873396"/>
        <a:ext cx="1112353" cy="1063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EA846-9D16-4589-9A79-13AAAB13AB52}">
      <dsp:nvSpPr>
        <dsp:cNvPr id="0" name=""/>
        <dsp:cNvSpPr/>
      </dsp:nvSpPr>
      <dsp:spPr>
        <a:xfrm>
          <a:off x="665373" y="0"/>
          <a:ext cx="3858891" cy="9990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1. What knowledge, skills, and abilities (KSAs) can be assessed for a selected three-dimensional science performance expectation?</a:t>
          </a:r>
          <a:r>
            <a:rPr lang="en-US" sz="1500" b="1" kern="1200"/>
            <a:t> </a:t>
          </a:r>
          <a:endParaRPr lang="en-US" sz="1500" kern="1200" dirty="0"/>
        </a:p>
      </dsp:txBody>
      <dsp:txXfrm>
        <a:off x="694635" y="29262"/>
        <a:ext cx="3800367" cy="940541"/>
      </dsp:txXfrm>
    </dsp:sp>
    <dsp:sp modelId="{82AD0B7F-C5A3-4BDB-80B5-B0BF19B2852A}">
      <dsp:nvSpPr>
        <dsp:cNvPr id="0" name=""/>
        <dsp:cNvSpPr/>
      </dsp:nvSpPr>
      <dsp:spPr>
        <a:xfrm rot="5400000">
          <a:off x="2407494" y="1024042"/>
          <a:ext cx="374649" cy="44957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459946" y="1061507"/>
        <a:ext cx="269747" cy="262254"/>
      </dsp:txXfrm>
    </dsp:sp>
    <dsp:sp modelId="{E87249A7-340F-4D5F-BEA3-7928E4BD74D0}">
      <dsp:nvSpPr>
        <dsp:cNvPr id="0" name=""/>
        <dsp:cNvSpPr/>
      </dsp:nvSpPr>
      <dsp:spPr>
        <a:xfrm>
          <a:off x="665373" y="1498598"/>
          <a:ext cx="3858891" cy="9990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2. What student products (what students produce in a task) can provide evidence of learning the selected KSAs?</a:t>
          </a:r>
          <a:endParaRPr lang="en-US" sz="1500" b="1" kern="1200" dirty="0"/>
        </a:p>
      </dsp:txBody>
      <dsp:txXfrm>
        <a:off x="694635" y="1527860"/>
        <a:ext cx="3800367" cy="940541"/>
      </dsp:txXfrm>
    </dsp:sp>
    <dsp:sp modelId="{1415321F-275F-4965-A9A1-D942F881F119}">
      <dsp:nvSpPr>
        <dsp:cNvPr id="0" name=""/>
        <dsp:cNvSpPr/>
      </dsp:nvSpPr>
      <dsp:spPr>
        <a:xfrm rot="5400000">
          <a:off x="2407494" y="2522641"/>
          <a:ext cx="374649" cy="44957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459946" y="2560106"/>
        <a:ext cx="269747" cy="262254"/>
      </dsp:txXfrm>
    </dsp:sp>
    <dsp:sp modelId="{E89F2EEB-9C82-4D0F-883D-4FFBA6304504}">
      <dsp:nvSpPr>
        <dsp:cNvPr id="0" name=""/>
        <dsp:cNvSpPr/>
      </dsp:nvSpPr>
      <dsp:spPr>
        <a:xfrm>
          <a:off x="665373" y="2997197"/>
          <a:ext cx="3858891" cy="9990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cs typeface="Calibri"/>
            </a:rPr>
            <a:t>3. What tasks or situations should elicit those products that can be teacher-scored across a range of student abilities?</a:t>
          </a:r>
          <a:endParaRPr lang="en-US" sz="1500" kern="1200" dirty="0"/>
        </a:p>
      </dsp:txBody>
      <dsp:txXfrm>
        <a:off x="694635" y="3026459"/>
        <a:ext cx="3800367" cy="940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11168-00F5-4DFE-A74D-FDBE749A2E45}">
      <dsp:nvSpPr>
        <dsp:cNvPr id="0" name=""/>
        <dsp:cNvSpPr/>
      </dsp:nvSpPr>
      <dsp:spPr>
        <a:xfrm>
          <a:off x="0" y="0"/>
          <a:ext cx="4456495" cy="85496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To provide a clear focus for what is to be measured and to help educators plan for assessment​</a:t>
          </a:r>
        </a:p>
      </dsp:txBody>
      <dsp:txXfrm>
        <a:off x="25041" y="25041"/>
        <a:ext cx="3461678" cy="804881"/>
      </dsp:txXfrm>
    </dsp:sp>
    <dsp:sp modelId="{1D7D218B-9737-4B4B-94A7-293A6C2D8E8E}">
      <dsp:nvSpPr>
        <dsp:cNvPr id="0" name=""/>
        <dsp:cNvSpPr/>
      </dsp:nvSpPr>
      <dsp:spPr>
        <a:xfrm>
          <a:off x="373231" y="1010411"/>
          <a:ext cx="4456495" cy="85496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To obtain a clear and deep understanding of the PE and its underlying concepts that support each dimension</a:t>
          </a:r>
        </a:p>
      </dsp:txBody>
      <dsp:txXfrm>
        <a:off x="398272" y="1035452"/>
        <a:ext cx="3477455" cy="804881"/>
      </dsp:txXfrm>
    </dsp:sp>
    <dsp:sp modelId="{CCD8D735-0BB7-4865-BF7F-395C1B7C0EB7}">
      <dsp:nvSpPr>
        <dsp:cNvPr id="0" name=""/>
        <dsp:cNvSpPr/>
      </dsp:nvSpPr>
      <dsp:spPr>
        <a:xfrm>
          <a:off x="740892" y="2020822"/>
          <a:ext cx="4456495" cy="85496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To provide information on how students engage with</a:t>
          </a:r>
          <a:r>
            <a:rPr lang="en-US" sz="1500" kern="1200" dirty="0">
              <a:latin typeface="Calibri Light" panose="020F0302020204030204"/>
            </a:rPr>
            <a:t> key aspects within and across the dimensions</a:t>
          </a:r>
          <a:endParaRPr lang="en-US" sz="1500" kern="1200" dirty="0"/>
        </a:p>
      </dsp:txBody>
      <dsp:txXfrm>
        <a:off x="765933" y="2045863"/>
        <a:ext cx="3483026" cy="804881"/>
      </dsp:txXfrm>
    </dsp:sp>
    <dsp:sp modelId="{136AFB45-9A95-4A49-9ED1-BE22D5455F5B}">
      <dsp:nvSpPr>
        <dsp:cNvPr id="0" name=""/>
        <dsp:cNvSpPr/>
      </dsp:nvSpPr>
      <dsp:spPr>
        <a:xfrm>
          <a:off x="1114123" y="3031234"/>
          <a:ext cx="4456495" cy="85496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To provide information on the boundaries of student performance</a:t>
          </a:r>
        </a:p>
      </dsp:txBody>
      <dsp:txXfrm>
        <a:off x="1139164" y="3056275"/>
        <a:ext cx="3477455" cy="804881"/>
      </dsp:txXfrm>
    </dsp:sp>
    <dsp:sp modelId="{A98AE01C-A04C-42C2-A7AA-538877793318}">
      <dsp:nvSpPr>
        <dsp:cNvPr id="0" name=""/>
        <dsp:cNvSpPr/>
      </dsp:nvSpPr>
      <dsp:spPr>
        <a:xfrm>
          <a:off x="3900768" y="654824"/>
          <a:ext cx="555726" cy="555726"/>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025806" y="654824"/>
        <a:ext cx="305650" cy="418184"/>
      </dsp:txXfrm>
    </dsp:sp>
    <dsp:sp modelId="{1FD25417-F354-4B47-9888-2520BEDBACB0}">
      <dsp:nvSpPr>
        <dsp:cNvPr id="0" name=""/>
        <dsp:cNvSpPr/>
      </dsp:nvSpPr>
      <dsp:spPr>
        <a:xfrm>
          <a:off x="4274000" y="1665235"/>
          <a:ext cx="555726" cy="555726"/>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399038" y="1665235"/>
        <a:ext cx="305650" cy="418184"/>
      </dsp:txXfrm>
    </dsp:sp>
    <dsp:sp modelId="{E79FD14B-597A-42BA-BD7E-2A554D174641}">
      <dsp:nvSpPr>
        <dsp:cNvPr id="0" name=""/>
        <dsp:cNvSpPr/>
      </dsp:nvSpPr>
      <dsp:spPr>
        <a:xfrm>
          <a:off x="4641661" y="2675647"/>
          <a:ext cx="555726" cy="555726"/>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766699" y="2675647"/>
        <a:ext cx="305650" cy="418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314BC-9F9C-4A78-AAC2-B351E54DBF48}">
      <dsp:nvSpPr>
        <dsp:cNvPr id="0" name=""/>
        <dsp:cNvSpPr/>
      </dsp:nvSpPr>
      <dsp:spPr>
        <a:xfrm>
          <a:off x="0" y="0"/>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latin typeface="+mn-lt"/>
              <a:cs typeface="Calibri"/>
            </a:rPr>
            <a:t>To clearly lay out the assessment argument </a:t>
          </a:r>
          <a:endParaRPr lang="en-US" sz="1500" b="0" i="0" u="none" strike="noStrike" kern="1200" cap="none" baseline="0" noProof="0">
            <a:latin typeface="+mn-lt"/>
          </a:endParaRPr>
        </a:p>
      </dsp:txBody>
      <dsp:txXfrm>
        <a:off x="20488" y="20488"/>
        <a:ext cx="3452701" cy="658539"/>
      </dsp:txXfrm>
    </dsp:sp>
    <dsp:sp modelId="{074DCB2F-332B-4AD0-A5BF-FB4954463888}">
      <dsp:nvSpPr>
        <dsp:cNvPr id="0" name=""/>
        <dsp:cNvSpPr/>
      </dsp:nvSpPr>
      <dsp:spPr>
        <a:xfrm>
          <a:off x="320310" y="796670"/>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Calibri"/>
            </a:rPr>
            <a:t>To translate the unpacking of the dimensions into elements of the assessment tasks </a:t>
          </a:r>
          <a:endParaRPr lang="en-US" sz="1600" kern="1200" dirty="0">
            <a:latin typeface="+mn-lt"/>
          </a:endParaRPr>
        </a:p>
      </dsp:txBody>
      <dsp:txXfrm>
        <a:off x="340798" y="817158"/>
        <a:ext cx="3473404" cy="658539"/>
      </dsp:txXfrm>
    </dsp:sp>
    <dsp:sp modelId="{66A9D7EC-4994-4D96-8AC5-C086CD8FB84C}">
      <dsp:nvSpPr>
        <dsp:cNvPr id="0" name=""/>
        <dsp:cNvSpPr/>
      </dsp:nvSpPr>
      <dsp:spPr>
        <a:xfrm>
          <a:off x="640621" y="1593341"/>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mn-lt"/>
              <a:cs typeface="Calibri"/>
            </a:rPr>
            <a:t>To identify what will be covered </a:t>
          </a:r>
          <a:endParaRPr lang="en-US" sz="1600" kern="1200">
            <a:latin typeface="+mn-lt"/>
          </a:endParaRPr>
        </a:p>
      </dsp:txBody>
      <dsp:txXfrm>
        <a:off x="661109" y="1613829"/>
        <a:ext cx="3473404" cy="658539"/>
      </dsp:txXfrm>
    </dsp:sp>
    <dsp:sp modelId="{732F2F46-105E-4906-A6E0-0837DFEE885E}">
      <dsp:nvSpPr>
        <dsp:cNvPr id="0" name=""/>
        <dsp:cNvSpPr/>
      </dsp:nvSpPr>
      <dsp:spPr>
        <a:xfrm>
          <a:off x="960931" y="2390011"/>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mn-lt"/>
              <a:cs typeface="Calibri"/>
            </a:rPr>
            <a:t>To identify what will not be covered </a:t>
          </a:r>
          <a:endParaRPr lang="en-US" sz="1600" kern="1200">
            <a:latin typeface="+mn-lt"/>
          </a:endParaRPr>
        </a:p>
      </dsp:txBody>
      <dsp:txXfrm>
        <a:off x="981419" y="2410499"/>
        <a:ext cx="3473404" cy="658539"/>
      </dsp:txXfrm>
    </dsp:sp>
    <dsp:sp modelId="{9C1BAC32-3184-4A61-8016-1AF512FE3CCF}">
      <dsp:nvSpPr>
        <dsp:cNvPr id="0" name=""/>
        <dsp:cNvSpPr/>
      </dsp:nvSpPr>
      <dsp:spPr>
        <a:xfrm>
          <a:off x="1281242" y="3186682"/>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n-lt"/>
              <a:cs typeface="Calibri"/>
            </a:rPr>
            <a:t>To define how knowledge is demonstrated by the student</a:t>
          </a:r>
          <a:endParaRPr lang="en-US" sz="1600" kern="1200" dirty="0">
            <a:latin typeface="+mn-lt"/>
          </a:endParaRPr>
        </a:p>
      </dsp:txBody>
      <dsp:txXfrm>
        <a:off x="1301730" y="3207170"/>
        <a:ext cx="3473404" cy="658539"/>
      </dsp:txXfrm>
    </dsp:sp>
    <dsp:sp modelId="{7619B499-0E3C-4B39-8944-FB72083B4436}">
      <dsp:nvSpPr>
        <dsp:cNvPr id="0" name=""/>
        <dsp:cNvSpPr/>
      </dsp:nvSpPr>
      <dsp:spPr>
        <a:xfrm>
          <a:off x="3834691" y="511035"/>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ndParaRPr>
        </a:p>
      </dsp:txBody>
      <dsp:txXfrm>
        <a:off x="3936995" y="511035"/>
        <a:ext cx="250077" cy="342150"/>
      </dsp:txXfrm>
    </dsp:sp>
    <dsp:sp modelId="{8D993CEA-B701-4430-B106-B60E5C266BB4}">
      <dsp:nvSpPr>
        <dsp:cNvPr id="0" name=""/>
        <dsp:cNvSpPr/>
      </dsp:nvSpPr>
      <dsp:spPr>
        <a:xfrm>
          <a:off x="4155002" y="1307705"/>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ndParaRPr>
        </a:p>
      </dsp:txBody>
      <dsp:txXfrm>
        <a:off x="4257306" y="1307705"/>
        <a:ext cx="250077" cy="342150"/>
      </dsp:txXfrm>
    </dsp:sp>
    <dsp:sp modelId="{5C3E62C8-5FD4-470B-8E3C-9D2FE805264E}">
      <dsp:nvSpPr>
        <dsp:cNvPr id="0" name=""/>
        <dsp:cNvSpPr/>
      </dsp:nvSpPr>
      <dsp:spPr>
        <a:xfrm>
          <a:off x="4475312" y="2092717"/>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ndParaRPr>
        </a:p>
      </dsp:txBody>
      <dsp:txXfrm>
        <a:off x="4577616" y="2092717"/>
        <a:ext cx="250077" cy="342150"/>
      </dsp:txXfrm>
    </dsp:sp>
    <dsp:sp modelId="{5C0487F1-2676-4AA9-931F-73E83D299D9A}">
      <dsp:nvSpPr>
        <dsp:cNvPr id="0" name=""/>
        <dsp:cNvSpPr/>
      </dsp:nvSpPr>
      <dsp:spPr>
        <a:xfrm>
          <a:off x="4795623" y="2897160"/>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ndParaRPr>
        </a:p>
      </dsp:txBody>
      <dsp:txXfrm>
        <a:off x="4897927" y="2897160"/>
        <a:ext cx="250077" cy="342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5440B-EE57-4215-ACD5-14DDCBD88DCF}">
      <dsp:nvSpPr>
        <dsp:cNvPr id="0" name=""/>
        <dsp:cNvSpPr/>
      </dsp:nvSpPr>
      <dsp:spPr>
        <a:xfrm>
          <a:off x="0" y="0"/>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mn-lt"/>
            </a:rPr>
            <a:t>To ensure alignment to the assessment argument</a:t>
          </a:r>
          <a:r>
            <a:rPr lang="en-US" sz="1500" b="0" i="0" u="none" strike="noStrike" kern="1200" cap="none" baseline="0" noProof="0" dirty="0">
              <a:latin typeface="+mn-lt"/>
              <a:cs typeface="Calibri Light"/>
            </a:rPr>
            <a:t> and</a:t>
          </a:r>
          <a:r>
            <a:rPr lang="en-US" sz="1500" kern="1200" dirty="0">
              <a:latin typeface="+mn-lt"/>
            </a:rPr>
            <a:t> the intended</a:t>
          </a:r>
          <a:r>
            <a:rPr lang="en-US" sz="1500" b="0" i="0" u="none" strike="noStrike" kern="1200" cap="none" baseline="0" noProof="0" dirty="0">
              <a:solidFill>
                <a:srgbClr val="010000"/>
              </a:solidFill>
              <a:latin typeface="+mn-lt"/>
              <a:cs typeface="Calibri Light"/>
            </a:rPr>
            <a:t> </a:t>
          </a:r>
          <a:r>
            <a:rPr lang="en-US" sz="1500" b="0" i="0" u="none" strike="noStrike" kern="1200" cap="none" baseline="0" noProof="0" dirty="0">
              <a:latin typeface="+mn-lt"/>
              <a:cs typeface="Calibri Light"/>
            </a:rPr>
            <a:t>purpose</a:t>
          </a:r>
          <a:endParaRPr lang="en-US" sz="1500" kern="1200" dirty="0">
            <a:latin typeface="+mn-lt"/>
          </a:endParaRPr>
        </a:p>
      </dsp:txBody>
      <dsp:txXfrm>
        <a:off x="20488" y="20488"/>
        <a:ext cx="3452701" cy="658539"/>
      </dsp:txXfrm>
    </dsp:sp>
    <dsp:sp modelId="{E4F07F41-718A-4E8F-88F6-5E603345DC27}">
      <dsp:nvSpPr>
        <dsp:cNvPr id="0" name=""/>
        <dsp:cNvSpPr/>
      </dsp:nvSpPr>
      <dsp:spPr>
        <a:xfrm>
          <a:off x="320310" y="796670"/>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mn-lt"/>
            </a:rPr>
            <a:t>To engage a wide range of students with authentic, real-world contexts and phenomena or design problems</a:t>
          </a:r>
        </a:p>
      </dsp:txBody>
      <dsp:txXfrm>
        <a:off x="340798" y="817158"/>
        <a:ext cx="3473404" cy="658539"/>
      </dsp:txXfrm>
    </dsp:sp>
    <dsp:sp modelId="{9ACC91C2-F66F-4126-8D76-4E229B02C946}">
      <dsp:nvSpPr>
        <dsp:cNvPr id="0" name=""/>
        <dsp:cNvSpPr/>
      </dsp:nvSpPr>
      <dsp:spPr>
        <a:xfrm>
          <a:off x="640621" y="1593341"/>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mn-lt"/>
            </a:rPr>
            <a:t>To provide students with opportunities to transfer and apply their knowledge using reasoning and integration of the dimensions</a:t>
          </a:r>
        </a:p>
      </dsp:txBody>
      <dsp:txXfrm>
        <a:off x="661109" y="1613829"/>
        <a:ext cx="3473404" cy="658539"/>
      </dsp:txXfrm>
    </dsp:sp>
    <dsp:sp modelId="{B9EA486F-5266-4CAD-9F04-7DADB1A29598}">
      <dsp:nvSpPr>
        <dsp:cNvPr id="0" name=""/>
        <dsp:cNvSpPr/>
      </dsp:nvSpPr>
      <dsp:spPr>
        <a:xfrm>
          <a:off x="960931" y="2390011"/>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mn-lt"/>
            </a:rPr>
            <a:t>To promote accessibility for all learners through questions that are fair and equitable</a:t>
          </a:r>
        </a:p>
      </dsp:txBody>
      <dsp:txXfrm>
        <a:off x="981419" y="2410499"/>
        <a:ext cx="3473404" cy="658539"/>
      </dsp:txXfrm>
    </dsp:sp>
    <dsp:sp modelId="{FED64ACC-2863-405E-92CD-90B0E89DF805}">
      <dsp:nvSpPr>
        <dsp:cNvPr id="0" name=""/>
        <dsp:cNvSpPr/>
      </dsp:nvSpPr>
      <dsp:spPr>
        <a:xfrm>
          <a:off x="1281242" y="3186682"/>
          <a:ext cx="4289376" cy="6995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mn-lt"/>
            </a:rPr>
            <a:t>To provide evidence that can be used by educators to make consistent and accurate inferences about students' learning</a:t>
          </a:r>
        </a:p>
      </dsp:txBody>
      <dsp:txXfrm>
        <a:off x="1301730" y="3207170"/>
        <a:ext cx="3473404" cy="658539"/>
      </dsp:txXfrm>
    </dsp:sp>
    <dsp:sp modelId="{4C0F82E8-D5A5-4701-BD36-DE49795E91F3}">
      <dsp:nvSpPr>
        <dsp:cNvPr id="0" name=""/>
        <dsp:cNvSpPr/>
      </dsp:nvSpPr>
      <dsp:spPr>
        <a:xfrm>
          <a:off x="3834691" y="511035"/>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latin typeface="+mn-lt"/>
          </a:endParaRPr>
        </a:p>
      </dsp:txBody>
      <dsp:txXfrm>
        <a:off x="3936995" y="511035"/>
        <a:ext cx="250077" cy="342150"/>
      </dsp:txXfrm>
    </dsp:sp>
    <dsp:sp modelId="{BDA0017E-AE6E-4138-8451-F6D8EB915F8B}">
      <dsp:nvSpPr>
        <dsp:cNvPr id="0" name=""/>
        <dsp:cNvSpPr/>
      </dsp:nvSpPr>
      <dsp:spPr>
        <a:xfrm>
          <a:off x="4155002" y="1307705"/>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latin typeface="+mn-lt"/>
          </a:endParaRPr>
        </a:p>
      </dsp:txBody>
      <dsp:txXfrm>
        <a:off x="4257306" y="1307705"/>
        <a:ext cx="250077" cy="342150"/>
      </dsp:txXfrm>
    </dsp:sp>
    <dsp:sp modelId="{272BBE15-00EE-49EA-BBA7-9346F1CFE605}">
      <dsp:nvSpPr>
        <dsp:cNvPr id="0" name=""/>
        <dsp:cNvSpPr/>
      </dsp:nvSpPr>
      <dsp:spPr>
        <a:xfrm>
          <a:off x="4475312" y="2092717"/>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latin typeface="+mn-lt"/>
          </a:endParaRPr>
        </a:p>
      </dsp:txBody>
      <dsp:txXfrm>
        <a:off x="4577616" y="2092717"/>
        <a:ext cx="250077" cy="342150"/>
      </dsp:txXfrm>
    </dsp:sp>
    <dsp:sp modelId="{648D8284-C3C8-477A-9E3B-4BF76001F33A}">
      <dsp:nvSpPr>
        <dsp:cNvPr id="0" name=""/>
        <dsp:cNvSpPr/>
      </dsp:nvSpPr>
      <dsp:spPr>
        <a:xfrm>
          <a:off x="4795623" y="2897160"/>
          <a:ext cx="454685" cy="454685"/>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latin typeface="+mn-lt"/>
          </a:endParaRPr>
        </a:p>
      </dsp:txBody>
      <dsp:txXfrm>
        <a:off x="4897927" y="2897160"/>
        <a:ext cx="250077" cy="342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ACF75-F209-499D-94AD-D0630D5BDF0C}">
      <dsp:nvSpPr>
        <dsp:cNvPr id="0" name=""/>
        <dsp:cNvSpPr/>
      </dsp:nvSpPr>
      <dsp:spPr>
        <a:xfrm>
          <a:off x="0" y="0"/>
          <a:ext cx="4377086" cy="116585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n-lt"/>
            </a:rPr>
            <a:t>To determine students' science understanding, misunderstandings or misconceptions  based on observation, data, and student products</a:t>
          </a:r>
        </a:p>
      </dsp:txBody>
      <dsp:txXfrm>
        <a:off x="34147" y="34147"/>
        <a:ext cx="3119033" cy="1097565"/>
      </dsp:txXfrm>
    </dsp:sp>
    <dsp:sp modelId="{51C68EFB-4D9B-4DD9-80C0-63B491A51C68}">
      <dsp:nvSpPr>
        <dsp:cNvPr id="0" name=""/>
        <dsp:cNvSpPr/>
      </dsp:nvSpPr>
      <dsp:spPr>
        <a:xfrm>
          <a:off x="386213" y="1360169"/>
          <a:ext cx="4377086" cy="116585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mn-lt"/>
            </a:rPr>
            <a:t>To determine where students’ science knowledge is incorrect, incomplete, or influenced by misconception</a:t>
          </a:r>
        </a:p>
      </dsp:txBody>
      <dsp:txXfrm>
        <a:off x="420360" y="1394316"/>
        <a:ext cx="3164770" cy="1097565"/>
      </dsp:txXfrm>
    </dsp:sp>
    <dsp:sp modelId="{5CE401EB-5911-4B73-8310-22A631BCBA70}">
      <dsp:nvSpPr>
        <dsp:cNvPr id="0" name=""/>
        <dsp:cNvSpPr/>
      </dsp:nvSpPr>
      <dsp:spPr>
        <a:xfrm>
          <a:off x="772427" y="2720338"/>
          <a:ext cx="4377086" cy="116585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n-lt"/>
            </a:rPr>
            <a:t>To determine what instructional adjustments are necessary, where reteaching may need to occur OR if new instruction can be planned to improve student learning</a:t>
          </a:r>
        </a:p>
      </dsp:txBody>
      <dsp:txXfrm>
        <a:off x="806574" y="2754485"/>
        <a:ext cx="3164770" cy="1097565"/>
      </dsp:txXfrm>
    </dsp:sp>
    <dsp:sp modelId="{DFB47D01-058E-47D8-9BF8-945B80769244}">
      <dsp:nvSpPr>
        <dsp:cNvPr id="0" name=""/>
        <dsp:cNvSpPr/>
      </dsp:nvSpPr>
      <dsp:spPr>
        <a:xfrm>
          <a:off x="3619278" y="884110"/>
          <a:ext cx="757808" cy="757808"/>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ndParaRPr>
        </a:p>
      </dsp:txBody>
      <dsp:txXfrm>
        <a:off x="3789785" y="884110"/>
        <a:ext cx="416794" cy="570251"/>
      </dsp:txXfrm>
    </dsp:sp>
    <dsp:sp modelId="{34EFF738-82A2-499B-B184-7BB16B363750}">
      <dsp:nvSpPr>
        <dsp:cNvPr id="0" name=""/>
        <dsp:cNvSpPr/>
      </dsp:nvSpPr>
      <dsp:spPr>
        <a:xfrm>
          <a:off x="4005491" y="2236506"/>
          <a:ext cx="757808" cy="757808"/>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ndParaRPr>
        </a:p>
      </dsp:txBody>
      <dsp:txXfrm>
        <a:off x="4175998" y="2236506"/>
        <a:ext cx="416794" cy="570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3D0B6-915E-4DC4-902B-FECF58FD6828}">
      <dsp:nvSpPr>
        <dsp:cNvPr id="0" name=""/>
        <dsp:cNvSpPr/>
      </dsp:nvSpPr>
      <dsp:spPr>
        <a:xfrm>
          <a:off x="0" y="6068"/>
          <a:ext cx="8229600" cy="7483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49D5C9-5B0C-4882-8D93-B1566A422B58}">
      <dsp:nvSpPr>
        <dsp:cNvPr id="0" name=""/>
        <dsp:cNvSpPr/>
      </dsp:nvSpPr>
      <dsp:spPr>
        <a:xfrm>
          <a:off x="226388" y="174456"/>
          <a:ext cx="412018" cy="41161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4299F9-18EF-4D00-9FB9-0614C1143A5C}">
      <dsp:nvSpPr>
        <dsp:cNvPr id="0" name=""/>
        <dsp:cNvSpPr/>
      </dsp:nvSpPr>
      <dsp:spPr>
        <a:xfrm>
          <a:off x="864795" y="6068"/>
          <a:ext cx="7338611" cy="79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5" tIns="84155" rIns="84155" bIns="84155"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latin typeface="+mn-lt"/>
            </a:rPr>
            <a:t>Know the standard well to define what is taught and what is assessed. Curriculum, instruction, and assessment should be built from the same goals for student learning.</a:t>
          </a:r>
        </a:p>
      </dsp:txBody>
      <dsp:txXfrm>
        <a:off x="864795" y="6068"/>
        <a:ext cx="7338611" cy="795166"/>
      </dsp:txXfrm>
    </dsp:sp>
    <dsp:sp modelId="{D926A498-5B24-437F-AB73-2D9EE4501635}">
      <dsp:nvSpPr>
        <dsp:cNvPr id="0" name=""/>
        <dsp:cNvSpPr/>
      </dsp:nvSpPr>
      <dsp:spPr>
        <a:xfrm>
          <a:off x="0" y="1000026"/>
          <a:ext cx="8229600" cy="7483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3A508B-88B0-4B85-A3B5-13906184E82F}">
      <dsp:nvSpPr>
        <dsp:cNvPr id="0" name=""/>
        <dsp:cNvSpPr/>
      </dsp:nvSpPr>
      <dsp:spPr>
        <a:xfrm>
          <a:off x="226388" y="1168415"/>
          <a:ext cx="412018" cy="4116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76009C-5A15-44D9-A863-C6CFD825905F}">
      <dsp:nvSpPr>
        <dsp:cNvPr id="0" name=""/>
        <dsp:cNvSpPr/>
      </dsp:nvSpPr>
      <dsp:spPr>
        <a:xfrm>
          <a:off x="864795" y="1000026"/>
          <a:ext cx="7338611" cy="79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5" tIns="84155" rIns="84155" bIns="84155"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mn-lt"/>
            </a:rPr>
            <a:t>Creating assessments using principled design is an iterative, backward design process that begins with the end goals for students in mind.</a:t>
          </a:r>
        </a:p>
      </dsp:txBody>
      <dsp:txXfrm>
        <a:off x="864795" y="1000026"/>
        <a:ext cx="7338611" cy="795166"/>
      </dsp:txXfrm>
    </dsp:sp>
    <dsp:sp modelId="{024B92CD-F562-4BA0-B0A7-B0B71210DDB2}">
      <dsp:nvSpPr>
        <dsp:cNvPr id="0" name=""/>
        <dsp:cNvSpPr/>
      </dsp:nvSpPr>
      <dsp:spPr>
        <a:xfrm>
          <a:off x="0" y="1993985"/>
          <a:ext cx="8229600" cy="7483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4A08B8D-2AA6-4493-80AB-7DE8E759312A}">
      <dsp:nvSpPr>
        <dsp:cNvPr id="0" name=""/>
        <dsp:cNvSpPr/>
      </dsp:nvSpPr>
      <dsp:spPr>
        <a:xfrm>
          <a:off x="226388" y="2162373"/>
          <a:ext cx="412018" cy="4116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A907E66-782B-4C81-B1D2-08EF49C62E6F}">
      <dsp:nvSpPr>
        <dsp:cNvPr id="0" name=""/>
        <dsp:cNvSpPr/>
      </dsp:nvSpPr>
      <dsp:spPr>
        <a:xfrm>
          <a:off x="864795" y="1993985"/>
          <a:ext cx="7338611" cy="79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5" tIns="84155" rIns="84155" bIns="84155"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mn-lt"/>
            </a:rPr>
            <a:t>Principled design promotes accessibility and engagement  for all learners through questions that are fair and equitable, and tasks that are framed in authentic, real-world contexts and phenomena or design problems.</a:t>
          </a:r>
          <a:endParaRPr lang="en-US" sz="1400" b="0" i="0" u="none" strike="noStrike" kern="1200" cap="none" baseline="0" noProof="0" dirty="0">
            <a:solidFill>
              <a:srgbClr val="010000"/>
            </a:solidFill>
            <a:latin typeface="+mn-lt"/>
            <a:cs typeface="Calibri Light"/>
          </a:endParaRPr>
        </a:p>
      </dsp:txBody>
      <dsp:txXfrm>
        <a:off x="864795" y="1993985"/>
        <a:ext cx="7338611" cy="795166"/>
      </dsp:txXfrm>
    </dsp:sp>
    <dsp:sp modelId="{0AB3E95E-20C4-4CCE-82B3-A00A391679D8}">
      <dsp:nvSpPr>
        <dsp:cNvPr id="0" name=""/>
        <dsp:cNvSpPr/>
      </dsp:nvSpPr>
      <dsp:spPr>
        <a:xfrm>
          <a:off x="0" y="2987943"/>
          <a:ext cx="8229600" cy="7483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67C537-4971-4BD0-9B65-7890E1AB5352}">
      <dsp:nvSpPr>
        <dsp:cNvPr id="0" name=""/>
        <dsp:cNvSpPr/>
      </dsp:nvSpPr>
      <dsp:spPr>
        <a:xfrm>
          <a:off x="226388" y="3156331"/>
          <a:ext cx="412018" cy="4116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773E4D-2E57-41C9-AC83-484182102ED1}">
      <dsp:nvSpPr>
        <dsp:cNvPr id="0" name=""/>
        <dsp:cNvSpPr/>
      </dsp:nvSpPr>
      <dsp:spPr>
        <a:xfrm>
          <a:off x="864795" y="2987943"/>
          <a:ext cx="7338611" cy="79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5" tIns="84155" rIns="84155" bIns="84155"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Different assessments have different purposes. Think intentionally about how to</a:t>
          </a:r>
          <a:r>
            <a:rPr lang="en-US" sz="1400" kern="1200" dirty="0">
              <a:solidFill>
                <a:schemeClr val="tx1"/>
              </a:solidFill>
              <a:cs typeface="Calibri"/>
            </a:rPr>
            <a:t> plan and use assessments at key points throughout an instructional sequence.</a:t>
          </a:r>
          <a:endParaRPr lang="en-US" sz="1400" kern="1200" dirty="0">
            <a:solidFill>
              <a:schemeClr val="tx1"/>
            </a:solidFill>
          </a:endParaRPr>
        </a:p>
      </dsp:txBody>
      <dsp:txXfrm>
        <a:off x="864795" y="2987943"/>
        <a:ext cx="7338611" cy="795166"/>
      </dsp:txXfrm>
    </dsp:sp>
    <dsp:sp modelId="{75521D06-2F90-4A07-A940-21C8A84D2D92}">
      <dsp:nvSpPr>
        <dsp:cNvPr id="0" name=""/>
        <dsp:cNvSpPr/>
      </dsp:nvSpPr>
      <dsp:spPr>
        <a:xfrm>
          <a:off x="0" y="3981901"/>
          <a:ext cx="8229600" cy="7483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EA76FA-88C3-450E-8576-391D44496964}">
      <dsp:nvSpPr>
        <dsp:cNvPr id="0" name=""/>
        <dsp:cNvSpPr/>
      </dsp:nvSpPr>
      <dsp:spPr>
        <a:xfrm>
          <a:off x="226388" y="4150289"/>
          <a:ext cx="412018" cy="4116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7E9F59-02C8-479D-A59D-4BB92CAA174F}">
      <dsp:nvSpPr>
        <dsp:cNvPr id="0" name=""/>
        <dsp:cNvSpPr/>
      </dsp:nvSpPr>
      <dsp:spPr>
        <a:xfrm>
          <a:off x="864795" y="3981901"/>
          <a:ext cx="7338611" cy="79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5" tIns="84155" rIns="84155" bIns="84155"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mn-lt"/>
            </a:rPr>
            <a:t>Assessment tasks must elicit the “right” evidence that can be used by educators to make consistent and accurate inferences about students' learning.</a:t>
          </a:r>
        </a:p>
      </dsp:txBody>
      <dsp:txXfrm>
        <a:off x="864795" y="3981901"/>
        <a:ext cx="7338611" cy="79516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first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811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Phase 2 includes the Task Specifications Tool—a design tool that allows educators to translate the unpacking of the three dimensions of a specific performance expectation into assessment tasks. Task specifications allow educators to determine what counts as evidence for student learning. The Task Specifications Tool is intended to help educators develop assessment tasks that allow students opportunities to call upon, transfer, and apply learning that has occurred during instruction to new challenges, much the way a scientist or engineer would, in an assessment situation. The Task Specifications Tool enables you to define “the how” of assessment!</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276935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3 includes the design of the task, rubric, and student exemplars. High-quality tasks make students’ thinking visible. They promote accessibility for all learners through questions that are fair and equitable. They engage a wide range of students with authentic, real-world contexts and phenomena or design problems. These NGSS-aligned tasks are </a:t>
            </a:r>
            <a:r>
              <a:rPr lang="en-US" sz="1200" b="0" i="0" kern="1200" dirty="0">
                <a:solidFill>
                  <a:schemeClr val="tx1"/>
                </a:solidFill>
                <a:effectLst/>
                <a:latin typeface="+mn-lt"/>
                <a:ea typeface="+mn-ea"/>
                <a:cs typeface="+mn-cs"/>
              </a:rPr>
              <a:t>multi-dimensional; they elicit evidence related to students’ ability to integrate their knowledge of DCIs while engaging in the scientific practices and building connections across ideas (CCCs) and they </a:t>
            </a:r>
            <a:r>
              <a:rPr lang="en-US" dirty="0"/>
              <a:t>provide opportunities for students to transfer and apply their knowledge to new or novel contexts</a:t>
            </a:r>
            <a:r>
              <a:rPr lang="en-US" sz="1200" b="0" i="0" kern="1200" dirty="0">
                <a:solidFill>
                  <a:schemeClr val="tx1"/>
                </a:solidFill>
                <a:effectLst/>
                <a:latin typeface="+mn-lt"/>
                <a:ea typeface="+mn-ea"/>
                <a:cs typeface="+mn-cs"/>
              </a:rPr>
              <a:t>.</a:t>
            </a:r>
          </a:p>
          <a:p>
            <a:endParaRPr lang="en-US" dirty="0"/>
          </a:p>
          <a:p>
            <a:r>
              <a:rPr lang="en-US" dirty="0"/>
              <a:t>An important step in this process is considering how you are going to score the task; therefore, the scoring rubric is developed at the same time as the task. The rubric helps to highlight what you’re measuring with the task and helps to evaluate whether the task allows students to provide evidence that they have attained the intended learning outcomes. A well-written rubric ensures that the full range of student understanding is represented based on the type of expected evidence from low to high levels of competency. It also supports meaningful interpretability and utility by educators. </a:t>
            </a:r>
          </a:p>
          <a:p>
            <a:endParaRPr lang="en-US" dirty="0"/>
          </a:p>
          <a:p>
            <a:r>
              <a:rPr lang="en-US" dirty="0"/>
              <a:t>This phase also involves the development of student exemplars. Student exemplars are models of student performance that illustrate the qualities of a high-level response that is scientifically accurate, complete, and coherent.</a:t>
            </a:r>
          </a:p>
          <a:p>
            <a:endParaRPr lang="en-US" dirty="0"/>
          </a:p>
          <a:p>
            <a:r>
              <a:rPr lang="en-US" dirty="0"/>
              <a:t>Phase 3 enables you to combine the “what” and the “how” to create high quality tasks that elicit evidence to support valid inferences about what your students know and can do in science.   </a:t>
            </a:r>
          </a:p>
          <a:p>
            <a:endParaRPr lang="en-US"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21321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Phase 4 includes the administration and evaluation of the task and the purposeful use of the results. In this phase, educators determine when to assess. This decision is born out of observing students during science investigations, monitoring student-generated questions and problem-solving strategies, and when evidence of student learning is needed along the educational pathway. Assessments might be administered prior to instruction, within a unit, or after a single or multiple units of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Educators must also determine how to evaluate and use the results. Following the administration of the task and the application of the rubric and comparison of student responses or work products to the student exemplars, educators will have the necessary information to make informed decisions about when and how instruction may need to be adjusted for individual students, groups of students, or the whole class.</a:t>
            </a:r>
            <a:endParaRPr lang="en-US" dirty="0">
              <a:cs typeface="Calibri"/>
            </a:endParaRPr>
          </a:p>
          <a:p>
            <a:endParaRPr lang="en-US" dirty="0">
              <a:cs typeface="Calibri"/>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12</a:t>
            </a:fld>
            <a:endParaRPr lang="en-US"/>
          </a:p>
        </p:txBody>
      </p:sp>
    </p:spTree>
    <p:extLst>
      <p:ext uri="{BB962C8B-B14F-4D97-AF65-F5344CB8AC3E}">
        <p14:creationId xmlns:p14="http://schemas.microsoft.com/office/powerpoint/2010/main" val="316864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Take a moment to read and reflect on these concluding remarks. Think about one aspect of principled design that might help to improve your practice as an educator. How might your school or district benefit from principled design? Is there one aspect that stands out as particularly salient or interesting?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Defining the nature of student understanding and developing ways to assess their learning utilizing a principled-design approach is challenging, but achievable. </a:t>
            </a:r>
            <a:r>
              <a:rPr lang="en-US" dirty="0"/>
              <a:t>This is where the payoff occurs for all of your intentional and hard work. Your investment in principled design, your increasing facility with this process, and the way in which you now approach assessment development, beginning with the end goals in mind, will allow you to consistently develop assessments that are coherent with your standards, curriculum, and instruction. And the tools that you have developed and the decisions you have made to design high-quality assessment tasks will result in meaningful information about student learning that will directly inform your teaching.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Chapter 2, join us as we take a deep dive into Phase 1: Development of the Unpacking Tool. Engage in interactive activities and explore and use our design template to complete your own unpacking of a three-dimensional science standard. Learn first-hand how to systematically unpack a performance expectation or indicator into its multiple components and develop a clear and deep understanding of each dimension and the boundaries of what can be assessed.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193245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first chapter of the SCILLSS digital workbook on designing high-quality three-dimensional science assessment tasks for classroom use.</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6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15</a:t>
            </a:fld>
            <a:endParaRPr lang="en-US"/>
          </a:p>
        </p:txBody>
      </p:sp>
    </p:spTree>
    <p:extLst>
      <p:ext uri="{BB962C8B-B14F-4D97-AF65-F5344CB8AC3E}">
        <p14:creationId xmlns:p14="http://schemas.microsoft.com/office/powerpoint/2010/main" val="1672878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01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17</a:t>
            </a:fld>
            <a:endParaRPr lang="en-US"/>
          </a:p>
        </p:txBody>
      </p:sp>
      <p:sp>
        <p:nvSpPr>
          <p:cNvPr id="6" name="Date Placeholder 5">
            <a:extLst>
              <a:ext uri="{FF2B5EF4-FFF2-40B4-BE49-F238E27FC236}">
                <a16:creationId xmlns:a16="http://schemas.microsoft.com/office/drawing/2014/main" id="{50ACF197-A763-49C8-9FEB-9912DBA9B72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2635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1 of this workbook includes a series of three modules. Module 1.1 focuses on classroom-based assessments, their relationship to other forms of assessment, and their purposes and uses in a standards-based system of curriculum, instruction, and assessment. Modules 1.2 and 1.3 introduce principled-assessment design, a backward design approach for developing three-dimensional tasks aligned to the Next Generation Science Standards (NGSS) for use within classrooms.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these Chapter 1 modules, we lay the groundwork for educators to engage in intentional assessment design by considering the purposes and uses of classroom assessments and the types of tasks and situations that elicit evidence that supports meaningful interpretations of students’ science learning.</a:t>
            </a:r>
            <a:endParaRPr lang="en-US"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40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Module 1.3 introduces the four phases of principled assessment design and describes the purpose and benefits of each phase. The module also describes principled assessment design as a form of backward design in which the development of tasks begins with the end goals for student learning in mind.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conclusion of this module, it is our intention that you understand the key tenets of principled assessment design, the connection between backward design and principled assessment design, and the four phases of principled assessment design, including their purposes and benefits.</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38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69"/>
              </a:spcAft>
              <a:buClrTx/>
              <a:buSzTx/>
              <a:buFontTx/>
              <a:buNone/>
              <a:tabLst/>
              <a:defRPr/>
            </a:pPr>
            <a:r>
              <a:rPr lang="en-US" sz="1400" dirty="0"/>
              <a:t>A task is a set of interrelated questions, or prompts, organized around a common scenario, phenomenon, or design problem that collectively measures and supports inferences about students’ three-dimensional science learning as described in a given performance expectation or indicator.</a:t>
            </a:r>
            <a:endParaRPr lang="en-US" sz="1400" dirty="0">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4</a:t>
            </a:fld>
            <a:endParaRPr lang="en-US"/>
          </a:p>
        </p:txBody>
      </p:sp>
    </p:spTree>
    <p:extLst>
      <p:ext uri="{BB962C8B-B14F-4D97-AF65-F5344CB8AC3E}">
        <p14:creationId xmlns:p14="http://schemas.microsoft.com/office/powerpoint/2010/main" val="236918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Backward design is a method of designing an educational curriculum starting with the end goals for students in mind. Before we can determine forms of assessment and the evidence that needs to be collected, and before we can design learning activities, we must first understand what it is we expect students to know and be able to do in science. As Stephen R. Covey states in his book, The Seven Habits of Highly Effective People, “To begin with the end in mind means to start with a clear understanding of your destination. It means to know where you're going so that you better understand where you are now so that the steps you take are always in the right direction.”  </a:t>
            </a:r>
          </a:p>
          <a:p>
            <a:r>
              <a:rPr lang="en-US" dirty="0"/>
              <a:t> </a:t>
            </a:r>
          </a:p>
        </p:txBody>
      </p:sp>
      <p:sp>
        <p:nvSpPr>
          <p:cNvPr id="4" name="Slide Number Placeholder 3"/>
          <p:cNvSpPr>
            <a:spLocks noGrp="1"/>
          </p:cNvSpPr>
          <p:nvPr>
            <p:ph type="sldNum" sz="quarter" idx="10"/>
          </p:nvPr>
        </p:nvSpPr>
        <p:spPr/>
        <p:txBody>
          <a:bodyPr/>
          <a:lstStyle/>
          <a:p>
            <a:fld id="{5F114E32-5160-4EBF-82AC-6364BD41BDDE}" type="slidenum">
              <a:rPr lang="en-US" smtClean="0"/>
              <a:t>5</a:t>
            </a:fld>
            <a:endParaRPr lang="en-US"/>
          </a:p>
        </p:txBody>
      </p:sp>
    </p:spTree>
    <p:extLst>
      <p:ext uri="{BB962C8B-B14F-4D97-AF65-F5344CB8AC3E}">
        <p14:creationId xmlns:p14="http://schemas.microsoft.com/office/powerpoint/2010/main" val="301209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educator pathway to utilizing backward design allows for the development and use of assessments and instruction in the service of learning. As we discussed in the previous slide, learning is the motivator for the entire process, and collecting evidence which demonstrates learning is the only way we, as educators, can know that learning has occurred.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NGSS performance expectation combines a science or engineering practice, disciplinary core idea, and crosscutting concept into a single statement of what is to be taught and assessed at a grade level or grade band. Educators need to have a clear vision for which standards they will teach and assess and a deep understanding of the nature, complexity, and sophistication of the three-dimensional science standards.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deep understanding then leads to determining what constitutes evidence of student learning and the types of tasks that need to be developed to illustrate that learning. Tasks need to be developed in the service of deeper and more sophisticated science understandings and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Educators then plan for instruction and the use of effective teaching practices that promote accessibility and engagement for all students as they integrate and demonstrate their understanding of the three dimensions. Providing teaching and learning experiences in this way ensures that assessments will yield meaningful information that helps educators put their finger on the pulse of where students are in their science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Consequently, having this meaningful assessment information allows educators to make meaningful and defensible adjustments to instruction.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414551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different types of principled design approaches. Our approach focuses on evidence and is based on Messick’s 1994 work on evidence-centered design. Our approach asks three key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question focuses on what you want to say and what you want to know about your students. It might be one thing, or it might be multiple things. You should consider each of the things you want students to know.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question refers to the evidence model. This is where you think about the kind of evidence </a:t>
            </a:r>
            <a:r>
              <a:rPr lang="en-US" sz="1200" kern="1200">
                <a:solidFill>
                  <a:schemeClr val="tx1"/>
                </a:solidFill>
                <a:effectLst/>
                <a:latin typeface="+mn-lt"/>
                <a:ea typeface="+mn-ea"/>
                <a:cs typeface="+mn-cs"/>
              </a:rPr>
              <a:t>that you </a:t>
            </a:r>
            <a:r>
              <a:rPr lang="en-US" sz="1200" kern="1200" dirty="0">
                <a:solidFill>
                  <a:schemeClr val="tx1"/>
                </a:solidFill>
                <a:effectLst/>
                <a:latin typeface="+mn-lt"/>
                <a:ea typeface="+mn-ea"/>
                <a:cs typeface="+mn-cs"/>
              </a:rPr>
              <a:t>need to collect. What do you need to see your students do? What do you need to hear them say? How can your students demonstrate what they know and can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the third question asks, “What tasks and situations would provide that evidence?” What do you want to be presented back to you? What do students need to produce that would give you the evidence you need? What do you do with the evidence? How do you score it, and what does it tell you about your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about your evidence model; if you know what you want to see the students do, how can you create tasks that give students the opportunity to do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questions aligns to a phase in the process of classroom task development. The process, derived from Messick’s five-phased approach, is streamlined into four phases for the purpose of supporting educators in their development and implementation of classroom-based assessment tasks.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next slide, we will begin to introduce and share the purpose and benefits of each phase of principled design. We will also introduce the design tools associated with each phase.</a:t>
            </a:r>
          </a:p>
          <a:p>
            <a:endParaRPr lang="en-US" sz="1300" dirty="0">
              <a:cs typeface="Calibri" panose="020F0502020204030204"/>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4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Traditional assessment strategies may not yield enough evidence of students’ abilities to use scientific practice, think critically, and communicate ideas as intended by the Framework and the NGSS. For educators to effectively implement assessment as part of their pedagogy, they need a manageable process—a principled assessment design process—and a reasonable number of design tools for creating tasks and collecting and scoring student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present a four-phase intentional approach, referred to as a principled assessment design, that begins with the end in mind.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Phase 1: Development of the Unpacking Tool</a:t>
            </a:r>
            <a:r>
              <a:rPr lang="en-US" sz="1200" kern="1200" dirty="0">
                <a:solidFill>
                  <a:schemeClr val="tx1"/>
                </a:solidFill>
                <a:effectLst/>
                <a:latin typeface="+mn-lt"/>
                <a:ea typeface="+mn-ea"/>
                <a:cs typeface="+mn-cs"/>
              </a:rPr>
              <a:t> focuses on what the standard, or performance expectation, means. What should a student know and be able to do? What are the requirements of students and what are you trying to measure?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Phase 2: Development of the Task Specifications</a:t>
            </a:r>
            <a:r>
              <a:rPr lang="en-US" sz="1200" kern="1200" dirty="0">
                <a:solidFill>
                  <a:schemeClr val="tx1"/>
                </a:solidFill>
                <a:effectLst/>
                <a:latin typeface="+mn-lt"/>
                <a:ea typeface="+mn-ea"/>
                <a:cs typeface="+mn-cs"/>
              </a:rPr>
              <a:t> Tool considers the many possible ways the construct could be measured. What are the possible things you want to say about your students? What evidence needs to be gathered? What are the characteristic features of tasks? How will students demonstrate their learning? What work products will they produce? In this phase, the task designer is still not thinking about this in the context of a particular task but is developing a palette of design options and task features that can be used to assess the construct in a variety of ways.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Phase 3: Development of the Task and Rubric</a:t>
            </a:r>
            <a:r>
              <a:rPr lang="en-US" sz="1200" kern="1200" dirty="0">
                <a:solidFill>
                  <a:schemeClr val="tx1"/>
                </a:solidFill>
                <a:effectLst/>
                <a:latin typeface="+mn-lt"/>
                <a:ea typeface="+mn-ea"/>
                <a:cs typeface="+mn-cs"/>
              </a:rPr>
              <a:t> involves the creation of the task, rubric, and student exemplars. Which task features and work products from the task specifications tool will elicit the appropriate evidence to support valid inferences about students’ ability to explain phenomena or design solutions to problems? What are the constraints for administering the task? For example, let’s say you have 10 minutes to administer a task during a lesson or instructional sequence; you will need to think about what is feasible to administer to students within that time period.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Phase 4: Task Administration</a:t>
            </a:r>
            <a:r>
              <a:rPr lang="en-US" sz="1200" kern="1200" dirty="0">
                <a:solidFill>
                  <a:schemeClr val="tx1"/>
                </a:solidFill>
                <a:effectLst/>
                <a:latin typeface="+mn-lt"/>
                <a:ea typeface="+mn-ea"/>
                <a:cs typeface="+mn-cs"/>
              </a:rPr>
              <a:t> includes the administration and evaluation of the task and the purposeful use of the results. What does the evaluation of student evidence show about students’ knowledge, skills, and abilities? What does it reveal about their misconceptions or gaps in learning? How well can students transfer their learning to new contexts? Based on what the evidence yields, what instructional decisions will you make? Do students need reteaching or are they ready for new learning.</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61330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Phase 1 includes the Unpacking Tool—a design tool that provides a clear focus for what is to be measured and helps educators plan for assessment. The Unpacking Tool provides a systematic approach to unpacking a performance expectation or indicator into its multiple components to ensure educators who are designing NGSS-aligned tasks have a clear and deep understanding of each dimension prior to beginning task development. This, in turn, allows educators to gain an understanding of how students might engage with the different key aspects of each of the dimensions, and to importantly define the boundaries of what can be assessed. What can be expected with respect to students’ prior knowledge? What science content is considered above grade level? These are all critical aspects of assessment development. The Unpacking Tool enables you to define and make meaning of “the what” of assessment!</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22504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5.xml"/><Relationship Id="rId4" Type="http://schemas.openxmlformats.org/officeDocument/2006/relationships/tags" Target="../tags/tag11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3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4.xml"/><Relationship Id="rId2" Type="http://schemas.openxmlformats.org/officeDocument/2006/relationships/slideLayout" Target="../slideLayouts/slideLayout25.xml"/><Relationship Id="rId16" Type="http://schemas.openxmlformats.org/officeDocument/2006/relationships/tags" Target="../tags/tag33.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2.xml"/><Relationship Id="rId10" Type="http://schemas.openxmlformats.org/officeDocument/2006/relationships/slideLayout" Target="../slideLayouts/slideLayout33.xml"/><Relationship Id="rId19" Type="http://schemas.openxmlformats.org/officeDocument/2006/relationships/tags" Target="../tags/tag3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72.xml"/><Relationship Id="rId2" Type="http://schemas.openxmlformats.org/officeDocument/2006/relationships/slideLayout" Target="../slideLayouts/slideLayout38.xml"/><Relationship Id="rId16" Type="http://schemas.openxmlformats.org/officeDocument/2006/relationships/tags" Target="../tags/tag7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70.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0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99.xml"/><Relationship Id="rId2" Type="http://schemas.openxmlformats.org/officeDocument/2006/relationships/slideLayout" Target="../slideLayouts/slideLayout49.xml"/><Relationship Id="rId16" Type="http://schemas.openxmlformats.org/officeDocument/2006/relationships/tags" Target="../tags/tag9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97.xml"/><Relationship Id="rId10" Type="http://schemas.openxmlformats.org/officeDocument/2006/relationships/slideLayout" Target="../slideLayouts/slideLayout57.xml"/><Relationship Id="rId19"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4.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29.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0.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4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1.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4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2.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4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4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7.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7.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13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35.xml"/><Relationship Id="rId7" Type="http://schemas.openxmlformats.org/officeDocument/2006/relationships/image" Target="../media/image7.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38.xml"/><Relationship Id="rId7" Type="http://schemas.openxmlformats.org/officeDocument/2006/relationships/image" Target="../media/image7.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3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9.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14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1: Introduction to Principled Assessment Design</a:t>
            </a:r>
          </a:p>
          <a:p>
            <a:pPr algn="l"/>
            <a:r>
              <a:rPr lang="en-US" b="1" dirty="0">
                <a:cs typeface="Calibri"/>
              </a:rPr>
              <a:t>Module 1.3: Phases of Principled Assessment Design: A Backward Design Approach</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84449" y="6157296"/>
            <a:ext cx="4563313"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6847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CC67-1C70-4679-A02D-6D3604A5297F}"/>
              </a:ext>
            </a:extLst>
          </p:cNvPr>
          <p:cNvSpPr>
            <a:spLocks noGrp="1"/>
          </p:cNvSpPr>
          <p:nvPr>
            <p:ph type="title"/>
          </p:nvPr>
        </p:nvSpPr>
        <p:spPr/>
        <p:txBody>
          <a:bodyPr>
            <a:normAutofit fontScale="90000"/>
          </a:bodyPr>
          <a:lstStyle/>
          <a:p>
            <a:r>
              <a:rPr lang="en-US" dirty="0">
                <a:cs typeface="Calibri Light"/>
              </a:rPr>
              <a:t>The Pathway to Principled Assessment Design: Phase 2</a:t>
            </a:r>
            <a:endParaRPr lang="en-US" dirty="0"/>
          </a:p>
        </p:txBody>
      </p:sp>
      <p:sp>
        <p:nvSpPr>
          <p:cNvPr id="7" name="TextBox 6">
            <a:extLst>
              <a:ext uri="{FF2B5EF4-FFF2-40B4-BE49-F238E27FC236}">
                <a16:creationId xmlns:a16="http://schemas.microsoft.com/office/drawing/2014/main" id="{C9314B97-E543-40B2-A9DA-1E19E7514B15}"/>
              </a:ext>
            </a:extLst>
          </p:cNvPr>
          <p:cNvSpPr txBox="1"/>
          <p:nvPr/>
        </p:nvSpPr>
        <p:spPr>
          <a:xfrm>
            <a:off x="3427497" y="1418223"/>
            <a:ext cx="56307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5">
                    <a:lumMod val="50000"/>
                  </a:schemeClr>
                </a:solidFill>
                <a:latin typeface="Calibri Light"/>
                <a:ea typeface="Tahoma"/>
                <a:cs typeface="Calibri"/>
              </a:rPr>
              <a:t>Why define multiple elements of a Task Specifications Tool ?</a:t>
            </a:r>
          </a:p>
        </p:txBody>
      </p:sp>
      <p:graphicFrame>
        <p:nvGraphicFramePr>
          <p:cNvPr id="12" name="Diagram 4">
            <a:extLst>
              <a:ext uri="{FF2B5EF4-FFF2-40B4-BE49-F238E27FC236}">
                <a16:creationId xmlns:a16="http://schemas.microsoft.com/office/drawing/2014/main" id="{6E6DBAB5-5514-4BA1-8C93-A95F99210959}"/>
              </a:ext>
            </a:extLst>
          </p:cNvPr>
          <p:cNvGraphicFramePr/>
          <p:nvPr>
            <p:extLst>
              <p:ext uri="{D42A27DB-BD31-4B8C-83A1-F6EECF244321}">
                <p14:modId xmlns:p14="http://schemas.microsoft.com/office/powerpoint/2010/main" val="3311426339"/>
              </p:ext>
            </p:extLst>
          </p:nvPr>
        </p:nvGraphicFramePr>
        <p:xfrm>
          <a:off x="3489159" y="2322095"/>
          <a:ext cx="5570619" cy="3886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6" name="Picture 36" descr="Logo, company name&#10;&#10;Description automatically generated">
            <a:extLst>
              <a:ext uri="{FF2B5EF4-FFF2-40B4-BE49-F238E27FC236}">
                <a16:creationId xmlns:a16="http://schemas.microsoft.com/office/drawing/2014/main" id="{4BEFB987-F2B2-41E2-BC4F-0F41F4F5A311}"/>
              </a:ext>
            </a:extLst>
          </p:cNvPr>
          <p:cNvPicPr>
            <a:picLocks noChangeAspect="1"/>
          </p:cNvPicPr>
          <p:nvPr/>
        </p:nvPicPr>
        <p:blipFill>
          <a:blip r:embed="rId9"/>
          <a:stretch>
            <a:fillRect/>
          </a:stretch>
        </p:blipFill>
        <p:spPr>
          <a:xfrm>
            <a:off x="-2059" y="4278708"/>
            <a:ext cx="3762632" cy="2584260"/>
          </a:xfrm>
          <a:prstGeom prst="rect">
            <a:avLst/>
          </a:prstGeom>
        </p:spPr>
      </p:pic>
    </p:spTree>
    <p:custDataLst>
      <p:tags r:id="rId1"/>
    </p:custDataLst>
    <p:extLst>
      <p:ext uri="{BB962C8B-B14F-4D97-AF65-F5344CB8AC3E}">
        <p14:creationId xmlns:p14="http://schemas.microsoft.com/office/powerpoint/2010/main" val="18133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248A-1F75-4664-AD8B-6732DF08567E}"/>
              </a:ext>
            </a:extLst>
          </p:cNvPr>
          <p:cNvSpPr>
            <a:spLocks noGrp="1"/>
          </p:cNvSpPr>
          <p:nvPr>
            <p:ph type="title"/>
          </p:nvPr>
        </p:nvSpPr>
        <p:spPr/>
        <p:txBody>
          <a:bodyPr>
            <a:normAutofit fontScale="90000"/>
          </a:bodyPr>
          <a:lstStyle/>
          <a:p>
            <a:r>
              <a:rPr lang="en-US" dirty="0">
                <a:ea typeface="+mj-lt"/>
                <a:cs typeface="+mj-lt"/>
              </a:rPr>
              <a:t>The Pathway to Principled Assessment Design: Phase 3</a:t>
            </a:r>
            <a:endParaRPr lang="en-US" dirty="0"/>
          </a:p>
        </p:txBody>
      </p:sp>
      <p:graphicFrame>
        <p:nvGraphicFramePr>
          <p:cNvPr id="3" name="Diagram 4">
            <a:extLst>
              <a:ext uri="{FF2B5EF4-FFF2-40B4-BE49-F238E27FC236}">
                <a16:creationId xmlns:a16="http://schemas.microsoft.com/office/drawing/2014/main" id="{52ED73D4-B72E-4DEE-8032-7F03DE91DE49}"/>
              </a:ext>
            </a:extLst>
          </p:cNvPr>
          <p:cNvGraphicFramePr/>
          <p:nvPr>
            <p:extLst>
              <p:ext uri="{D42A27DB-BD31-4B8C-83A1-F6EECF244321}">
                <p14:modId xmlns:p14="http://schemas.microsoft.com/office/powerpoint/2010/main" val="3794706841"/>
              </p:ext>
            </p:extLst>
          </p:nvPr>
        </p:nvGraphicFramePr>
        <p:xfrm>
          <a:off x="3525254" y="2261938"/>
          <a:ext cx="5570619" cy="3886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Box 23">
            <a:extLst>
              <a:ext uri="{FF2B5EF4-FFF2-40B4-BE49-F238E27FC236}">
                <a16:creationId xmlns:a16="http://schemas.microsoft.com/office/drawing/2014/main" id="{62171A33-39C5-4E05-86AE-EE7FC439329C}"/>
              </a:ext>
            </a:extLst>
          </p:cNvPr>
          <p:cNvSpPr txBox="1"/>
          <p:nvPr/>
        </p:nvSpPr>
        <p:spPr>
          <a:xfrm>
            <a:off x="3218447" y="1397676"/>
            <a:ext cx="61842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5">
                    <a:lumMod val="50000"/>
                  </a:schemeClr>
                </a:solidFill>
                <a:latin typeface="Calibri Light"/>
                <a:ea typeface="Tahoma"/>
                <a:cs typeface="Calibri"/>
              </a:rPr>
              <a:t>Why is the creation of high-quality tasks,              </a:t>
            </a:r>
            <a:endParaRPr lang="en-US" dirty="0">
              <a:solidFill>
                <a:schemeClr val="accent5">
                  <a:lumMod val="50000"/>
                </a:schemeClr>
              </a:solidFill>
            </a:endParaRPr>
          </a:p>
          <a:p>
            <a:r>
              <a:rPr lang="en-US" sz="2400" b="1" dirty="0">
                <a:solidFill>
                  <a:schemeClr val="accent5">
                    <a:lumMod val="50000"/>
                  </a:schemeClr>
                </a:solidFill>
                <a:latin typeface="Calibri Light"/>
                <a:ea typeface="Tahoma"/>
                <a:cs typeface="Calibri"/>
              </a:rPr>
              <a:t>interpretable rubrics, and exemplars essential?</a:t>
            </a:r>
            <a:endParaRPr lang="en-US" dirty="0">
              <a:solidFill>
                <a:schemeClr val="accent5">
                  <a:lumMod val="50000"/>
                </a:schemeClr>
              </a:solidFill>
            </a:endParaRPr>
          </a:p>
        </p:txBody>
      </p:sp>
      <p:pic>
        <p:nvPicPr>
          <p:cNvPr id="36" name="Picture 36" descr="Logo, company name&#10;&#10;Description automatically generated">
            <a:extLst>
              <a:ext uri="{FF2B5EF4-FFF2-40B4-BE49-F238E27FC236}">
                <a16:creationId xmlns:a16="http://schemas.microsoft.com/office/drawing/2014/main" id="{E7348FD7-1E4D-4DEC-B244-0FAAE67BBC07}"/>
              </a:ext>
            </a:extLst>
          </p:cNvPr>
          <p:cNvPicPr>
            <a:picLocks noChangeAspect="1"/>
          </p:cNvPicPr>
          <p:nvPr/>
        </p:nvPicPr>
        <p:blipFill rotWithShape="1">
          <a:blip r:embed="rId9"/>
          <a:srcRect l="1759" r="251" b="-320"/>
          <a:stretch/>
        </p:blipFill>
        <p:spPr>
          <a:xfrm>
            <a:off x="-2059" y="4255051"/>
            <a:ext cx="4133466" cy="2598436"/>
          </a:xfrm>
          <a:prstGeom prst="rect">
            <a:avLst/>
          </a:prstGeom>
        </p:spPr>
      </p:pic>
    </p:spTree>
    <p:custDataLst>
      <p:tags r:id="rId1"/>
    </p:custDataLst>
    <p:extLst>
      <p:ext uri="{BB962C8B-B14F-4D97-AF65-F5344CB8AC3E}">
        <p14:creationId xmlns:p14="http://schemas.microsoft.com/office/powerpoint/2010/main" val="8102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40DB-9327-4264-BA73-6867900EC752}"/>
              </a:ext>
            </a:extLst>
          </p:cNvPr>
          <p:cNvSpPr>
            <a:spLocks noGrp="1"/>
          </p:cNvSpPr>
          <p:nvPr>
            <p:ph type="title"/>
          </p:nvPr>
        </p:nvSpPr>
        <p:spPr/>
        <p:txBody>
          <a:bodyPr>
            <a:normAutofit fontScale="90000"/>
          </a:bodyPr>
          <a:lstStyle/>
          <a:p>
            <a:r>
              <a:rPr lang="en-US" dirty="0">
                <a:ea typeface="+mj-lt"/>
                <a:cs typeface="+mj-lt"/>
              </a:rPr>
              <a:t>The Pathway to Principled Assessment Design: Phase 4</a:t>
            </a:r>
            <a:endParaRPr lang="en-US" dirty="0"/>
          </a:p>
        </p:txBody>
      </p:sp>
      <p:graphicFrame>
        <p:nvGraphicFramePr>
          <p:cNvPr id="3" name="Diagram 4">
            <a:extLst>
              <a:ext uri="{FF2B5EF4-FFF2-40B4-BE49-F238E27FC236}">
                <a16:creationId xmlns:a16="http://schemas.microsoft.com/office/drawing/2014/main" id="{4EAE2A86-04EF-42B6-9111-F6F279FEA9F2}"/>
              </a:ext>
            </a:extLst>
          </p:cNvPr>
          <p:cNvGraphicFramePr/>
          <p:nvPr>
            <p:extLst>
              <p:ext uri="{D42A27DB-BD31-4B8C-83A1-F6EECF244321}">
                <p14:modId xmlns:p14="http://schemas.microsoft.com/office/powerpoint/2010/main" val="3705156093"/>
              </p:ext>
            </p:extLst>
          </p:nvPr>
        </p:nvGraphicFramePr>
        <p:xfrm>
          <a:off x="3946359" y="2298032"/>
          <a:ext cx="5149514" cy="3886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4" name="TextBox 113">
            <a:extLst>
              <a:ext uri="{FF2B5EF4-FFF2-40B4-BE49-F238E27FC236}">
                <a16:creationId xmlns:a16="http://schemas.microsoft.com/office/drawing/2014/main" id="{7EB3E519-2383-4DD8-85AC-8E47584B10B4}"/>
              </a:ext>
            </a:extLst>
          </p:cNvPr>
          <p:cNvSpPr txBox="1"/>
          <p:nvPr/>
        </p:nvSpPr>
        <p:spPr>
          <a:xfrm>
            <a:off x="2525128" y="1358065"/>
            <a:ext cx="65331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5">
                    <a:lumMod val="50000"/>
                  </a:schemeClr>
                </a:solidFill>
                <a:latin typeface="Calibri Light"/>
                <a:ea typeface="Tahoma"/>
                <a:cs typeface="Calibri"/>
              </a:rPr>
              <a:t>What are the intended outcomes of task administration?</a:t>
            </a:r>
          </a:p>
        </p:txBody>
      </p:sp>
      <p:pic>
        <p:nvPicPr>
          <p:cNvPr id="23" name="Picture 23" descr="A picture containing logo&#10;&#10;Description automatically generated">
            <a:extLst>
              <a:ext uri="{FF2B5EF4-FFF2-40B4-BE49-F238E27FC236}">
                <a16:creationId xmlns:a16="http://schemas.microsoft.com/office/drawing/2014/main" id="{EBD3D03A-76C7-44D3-A5E5-E48DAEE0C3CD}"/>
              </a:ext>
            </a:extLst>
          </p:cNvPr>
          <p:cNvPicPr>
            <a:picLocks noChangeAspect="1"/>
          </p:cNvPicPr>
          <p:nvPr/>
        </p:nvPicPr>
        <p:blipFill rotWithShape="1">
          <a:blip r:embed="rId9"/>
          <a:srcRect l="16285" r="254" b="-375"/>
          <a:stretch/>
        </p:blipFill>
        <p:spPr>
          <a:xfrm>
            <a:off x="21718" y="3832732"/>
            <a:ext cx="3675103" cy="3008732"/>
          </a:xfrm>
          <a:prstGeom prst="rect">
            <a:avLst/>
          </a:prstGeom>
        </p:spPr>
      </p:pic>
    </p:spTree>
    <p:custDataLst>
      <p:tags r:id="rId1"/>
    </p:custDataLst>
    <p:extLst>
      <p:ext uri="{BB962C8B-B14F-4D97-AF65-F5344CB8AC3E}">
        <p14:creationId xmlns:p14="http://schemas.microsoft.com/office/powerpoint/2010/main" val="420471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C3FC-6C8E-4019-B8D8-0BE79138ECB9}"/>
              </a:ext>
            </a:extLst>
          </p:cNvPr>
          <p:cNvSpPr>
            <a:spLocks noGrp="1"/>
          </p:cNvSpPr>
          <p:nvPr>
            <p:ph type="title"/>
          </p:nvPr>
        </p:nvSpPr>
        <p:spPr/>
        <p:txBody>
          <a:bodyPr/>
          <a:lstStyle/>
          <a:p>
            <a:r>
              <a:rPr lang="en-US" dirty="0">
                <a:ea typeface="+mj-lt"/>
                <a:cs typeface="+mj-lt"/>
              </a:rPr>
              <a:t>Concluding Remarks</a:t>
            </a:r>
            <a:endParaRPr lang="en-US" dirty="0"/>
          </a:p>
        </p:txBody>
      </p:sp>
      <p:sp>
        <p:nvSpPr>
          <p:cNvPr id="3" name="Content Placeholder 2">
            <a:extLst>
              <a:ext uri="{FF2B5EF4-FFF2-40B4-BE49-F238E27FC236}">
                <a16:creationId xmlns:a16="http://schemas.microsoft.com/office/drawing/2014/main" id="{17638D4E-5A9E-47F6-B592-994FD51C8D44}"/>
              </a:ext>
            </a:extLst>
          </p:cNvPr>
          <p:cNvSpPr>
            <a:spLocks noGrp="1"/>
          </p:cNvSpPr>
          <p:nvPr>
            <p:ph idx="1"/>
          </p:nvPr>
        </p:nvSpPr>
        <p:spPr/>
        <p:txBody>
          <a:bodyPr vert="horz" lIns="91440" tIns="45720" rIns="91440" bIns="45720" rtlCol="0" anchor="t">
            <a:normAutofit/>
          </a:bodyPr>
          <a:lstStyle/>
          <a:p>
            <a:endParaRPr lang="en-US"/>
          </a:p>
          <a:p>
            <a:pPr marL="0" indent="0">
              <a:buNone/>
            </a:pPr>
            <a:endParaRPr lang="en-US" dirty="0">
              <a:cs typeface="Calibri"/>
            </a:endParaRPr>
          </a:p>
          <a:p>
            <a:pPr marL="0" indent="0">
              <a:buNone/>
            </a:pPr>
            <a:endParaRPr lang="en-US" dirty="0">
              <a:cs typeface="Calibri"/>
            </a:endParaRPr>
          </a:p>
        </p:txBody>
      </p:sp>
      <p:graphicFrame>
        <p:nvGraphicFramePr>
          <p:cNvPr id="6" name="Content Placeholder 6">
            <a:extLst>
              <a:ext uri="{FF2B5EF4-FFF2-40B4-BE49-F238E27FC236}">
                <a16:creationId xmlns:a16="http://schemas.microsoft.com/office/drawing/2014/main" id="{5D18E1D8-E234-4875-B9A3-EBB65DA46052}"/>
              </a:ext>
            </a:extLst>
          </p:cNvPr>
          <p:cNvGraphicFramePr>
            <a:graphicFrameLocks/>
          </p:cNvGraphicFramePr>
          <p:nvPr>
            <p:extLst>
              <p:ext uri="{D42A27DB-BD31-4B8C-83A1-F6EECF244321}">
                <p14:modId xmlns:p14="http://schemas.microsoft.com/office/powerpoint/2010/main" val="3329066981"/>
              </p:ext>
            </p:extLst>
          </p:nvPr>
        </p:nvGraphicFramePr>
        <p:xfrm>
          <a:off x="457200" y="1417638"/>
          <a:ext cx="8229600" cy="4783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8788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pic>
        <p:nvPicPr>
          <p:cNvPr id="17" name="Picture 16">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rcRect r="14729"/>
          <a:stretch>
            <a:fillRect/>
          </a:stretch>
        </p:blipFill>
        <p:spPr>
          <a:xfrm>
            <a:off x="2599660" y="550975"/>
            <a:ext cx="6544340"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75475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B90FEDFD-8DFD-4A5E-A836-C46CA3DF1737}"/>
              </a:ext>
            </a:extLst>
          </p:cNvPr>
          <p:cNvPicPr>
            <a:picLocks noChangeAspect="1"/>
          </p:cNvPicPr>
          <p:nvPr/>
        </p:nvPicPr>
        <p:blipFill rotWithShape="1">
          <a:blip r:embed="rId5"/>
          <a:srcRect r="1025"/>
          <a:stretch/>
        </p:blipFill>
        <p:spPr>
          <a:xfrm>
            <a:off x="1043460" y="2344615"/>
            <a:ext cx="7057080" cy="4011740"/>
          </a:xfrm>
          <a:prstGeom prst="rect">
            <a:avLst/>
          </a:prstGeom>
        </p:spPr>
      </p:pic>
    </p:spTree>
    <p:custDataLst>
      <p:tags r:id="rId1"/>
    </p:custDataLst>
    <p:extLst>
      <p:ext uri="{BB962C8B-B14F-4D97-AF65-F5344CB8AC3E}">
        <p14:creationId xmlns:p14="http://schemas.microsoft.com/office/powerpoint/2010/main" val="43818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Web Links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lstStyle/>
          <a:p>
            <a:pPr marL="0" indent="0">
              <a:buNone/>
            </a:pPr>
            <a:r>
              <a:rPr lang="en-US" sz="2200" dirty="0"/>
              <a:t>In the web links pod, you can find the following resources:</a:t>
            </a:r>
          </a:p>
          <a:p>
            <a:r>
              <a:rPr lang="en-US" sz="2000" dirty="0"/>
              <a:t>A Framework for K-12 Science Education  </a:t>
            </a:r>
          </a:p>
          <a:p>
            <a:r>
              <a:rPr lang="en-US" sz="2000" dirty="0"/>
              <a:t>Next Generation Science Standards</a:t>
            </a:r>
          </a:p>
        </p:txBody>
      </p:sp>
    </p:spTree>
    <p:custDataLst>
      <p:tags r:id="rId1"/>
    </p:custDataLst>
    <p:extLst>
      <p:ext uri="{BB962C8B-B14F-4D97-AF65-F5344CB8AC3E}">
        <p14:creationId xmlns:p14="http://schemas.microsoft.com/office/powerpoint/2010/main" val="8827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0DA6-CF33-4D35-8421-895CD88453F4}"/>
              </a:ext>
            </a:extLst>
          </p:cNvPr>
          <p:cNvSpPr>
            <a:spLocks noGrp="1"/>
          </p:cNvSpPr>
          <p:nvPr>
            <p:ph type="title"/>
            <p:custDataLst>
              <p:tags r:id="rId2"/>
            </p:custDataLst>
          </p:nvPr>
        </p:nvSpPr>
        <p:spPr/>
        <p:txBody>
          <a:bodyPr/>
          <a:lstStyle/>
          <a:p>
            <a:r>
              <a:rPr lang="en-US" dirty="0"/>
              <a:t>References</a:t>
            </a:r>
          </a:p>
        </p:txBody>
      </p:sp>
      <p:sp>
        <p:nvSpPr>
          <p:cNvPr id="3" name="Content Placeholder 2">
            <a:extLst>
              <a:ext uri="{FF2B5EF4-FFF2-40B4-BE49-F238E27FC236}">
                <a16:creationId xmlns:a16="http://schemas.microsoft.com/office/drawing/2014/main" id="{CF4ECA52-8172-4E6C-B838-301B7210333F}"/>
              </a:ext>
            </a:extLst>
          </p:cNvPr>
          <p:cNvSpPr>
            <a:spLocks noGrp="1"/>
          </p:cNvSpPr>
          <p:nvPr>
            <p:ph idx="1"/>
            <p:custDataLst>
              <p:tags r:id="rId3"/>
            </p:custDataLst>
          </p:nvPr>
        </p:nvSpPr>
        <p:spPr/>
        <p:txBody>
          <a:bodyPr>
            <a:normAutofit lnSpcReduction="10000"/>
          </a:bodyPr>
          <a:lstStyle/>
          <a:p>
            <a:pPr marL="457200" indent="-457200">
              <a:lnSpc>
                <a:spcPct val="100000"/>
              </a:lnSpc>
              <a:spcBef>
                <a:spcPts val="0"/>
              </a:spcBef>
              <a:spcAft>
                <a:spcPts val="600"/>
              </a:spcAft>
              <a:buNone/>
            </a:pPr>
            <a:r>
              <a:rPr lang="en-US" sz="2400" dirty="0"/>
              <a:t>Covey, Stephen R. (2004). </a:t>
            </a:r>
            <a:r>
              <a:rPr lang="en-US" sz="2400" i="1" dirty="0"/>
              <a:t>The 7 habits of highly effective people: restoring the character ethic</a:t>
            </a:r>
            <a:r>
              <a:rPr lang="en-US" sz="2400" dirty="0"/>
              <a:t>. New York, NY: Free Press.</a:t>
            </a:r>
          </a:p>
          <a:p>
            <a:pPr marL="457200" indent="-457200">
              <a:lnSpc>
                <a:spcPct val="100000"/>
              </a:lnSpc>
              <a:spcBef>
                <a:spcPts val="0"/>
              </a:spcBef>
              <a:spcAft>
                <a:spcPts val="600"/>
              </a:spcAft>
              <a:buNone/>
            </a:pPr>
            <a:r>
              <a:rPr lang="en-US" sz="2400" dirty="0"/>
              <a:t>Messick, S. (1994). The interplay of evidence and consequences in the validation of performance assessments. </a:t>
            </a:r>
            <a:r>
              <a:rPr lang="en-US" sz="2400" i="1" dirty="0"/>
              <a:t>Educational Researcher, 23</a:t>
            </a:r>
            <a:r>
              <a:rPr lang="en-US" sz="2400" dirty="0"/>
              <a:t>(2), 13-23.</a:t>
            </a:r>
          </a:p>
          <a:p>
            <a:pPr marL="457200" indent="-457200">
              <a:lnSpc>
                <a:spcPct val="100000"/>
              </a:lnSpc>
              <a:spcBef>
                <a:spcPts val="0"/>
              </a:spcBef>
              <a:spcAft>
                <a:spcPts val="600"/>
              </a:spcAft>
              <a:buNone/>
            </a:pPr>
            <a:r>
              <a:rPr lang="en-US" sz="2400" dirty="0" err="1"/>
              <a:t>Mislevy</a:t>
            </a:r>
            <a:r>
              <a:rPr lang="en-US" sz="2400" dirty="0"/>
              <a:t>, R. J., &amp; </a:t>
            </a:r>
            <a:r>
              <a:rPr lang="en-US" sz="2400" dirty="0" err="1"/>
              <a:t>Riconscente</a:t>
            </a:r>
            <a:r>
              <a:rPr lang="en-US" sz="2400" dirty="0"/>
              <a:t>, M. M. (2006). Evidence-centered assessment design: Layers, concepts, and terminology. In S. Downing &amp; T. </a:t>
            </a:r>
            <a:r>
              <a:rPr lang="en-US" sz="2400" dirty="0" err="1"/>
              <a:t>Haladyna</a:t>
            </a:r>
            <a:r>
              <a:rPr lang="en-US" sz="2400" dirty="0"/>
              <a:t> (Eds.), </a:t>
            </a:r>
            <a:r>
              <a:rPr lang="en-US" sz="2400" i="1" dirty="0"/>
              <a:t>Handbook of Test Development </a:t>
            </a:r>
            <a:r>
              <a:rPr lang="en-US" sz="2400" dirty="0"/>
              <a:t>(pp. 61-90). Mahwah, NJ: Erlbaum. </a:t>
            </a:r>
          </a:p>
          <a:p>
            <a:pPr marL="457200" indent="-457200">
              <a:lnSpc>
                <a:spcPct val="100000"/>
              </a:lnSpc>
              <a:spcBef>
                <a:spcPts val="0"/>
              </a:spcBef>
              <a:spcAft>
                <a:spcPts val="600"/>
              </a:spcAft>
              <a:buNone/>
            </a:pPr>
            <a:r>
              <a:rPr lang="en-US" sz="2400" dirty="0">
                <a:solidFill>
                  <a:srgbClr val="3A343A"/>
                </a:solidFill>
              </a:rPr>
              <a:t>Wiggins, G.P. &amp; McTighe, J. (2005). </a:t>
            </a:r>
            <a:r>
              <a:rPr lang="en-US" sz="2400" i="1" dirty="0">
                <a:solidFill>
                  <a:srgbClr val="3A343A"/>
                </a:solidFill>
              </a:rPr>
              <a:t>Understanding by design</a:t>
            </a:r>
            <a:r>
              <a:rPr lang="en-US" sz="2400" dirty="0">
                <a:solidFill>
                  <a:srgbClr val="3A343A"/>
                </a:solidFill>
              </a:rPr>
              <a:t>. Alexandria, VA: Association for Supervision and Curriculum Development.</a:t>
            </a:r>
            <a:endParaRPr lang="en-US" sz="2400" dirty="0"/>
          </a:p>
          <a:p>
            <a:pPr marL="457200" indent="-457200">
              <a:lnSpc>
                <a:spcPct val="100000"/>
              </a:lnSpc>
              <a:spcBef>
                <a:spcPts val="0"/>
              </a:spcBef>
              <a:spcAft>
                <a:spcPts val="600"/>
              </a:spcAft>
              <a:buNone/>
            </a:pPr>
            <a:endParaRPr lang="en-US" sz="2400" dirty="0"/>
          </a:p>
        </p:txBody>
      </p:sp>
    </p:spTree>
    <p:custDataLst>
      <p:tags r:id="rId1"/>
    </p:custDataLst>
    <p:extLst>
      <p:ext uri="{BB962C8B-B14F-4D97-AF65-F5344CB8AC3E}">
        <p14:creationId xmlns:p14="http://schemas.microsoft.com/office/powerpoint/2010/main" val="180655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4942996" y="2873229"/>
            <a:ext cx="3604497" cy="2691718"/>
          </a:xfrm>
        </p:spPr>
        <p:txBody>
          <a:bodyPr vert="horz" lIns="91440" tIns="45720" rIns="91440" bIns="45720" rtlCol="0" anchor="t">
            <a:normAutofit fontScale="90000"/>
          </a:bodyPr>
          <a:lstStyle/>
          <a:p>
            <a:pPr defTabSz="914400"/>
            <a:r>
              <a:rPr lang="en-US" sz="4000" dirty="0">
                <a:effectLst/>
              </a:rPr>
              <a:t>Module 1.3:</a:t>
            </a:r>
            <a:br>
              <a:rPr lang="en-US" sz="4000" dirty="0">
                <a:effectLst/>
              </a:rPr>
            </a:br>
            <a:r>
              <a:rPr lang="en-US" sz="4000" dirty="0">
                <a:effectLst/>
              </a:rPr>
              <a:t>Phases of Principled Assessment Design: A Backward Design Approach</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picture containing helmet, light, drawing&#10;&#10;Description automatically generated">
            <a:extLst>
              <a:ext uri="{FF2B5EF4-FFF2-40B4-BE49-F238E27FC236}">
                <a16:creationId xmlns:a16="http://schemas.microsoft.com/office/drawing/2014/main" id="{4F2D9FCC-00B2-41A9-A858-7B4C918C9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62" y="2124653"/>
            <a:ext cx="4191000" cy="4191000"/>
          </a:xfrm>
          <a:prstGeom prst="rect">
            <a:avLst/>
          </a:pr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FBF91FD0-55BC-42E3-9B2A-3A83DFD4207B}"/>
              </a:ext>
            </a:extLst>
          </p:cNvPr>
          <p:cNvPicPr>
            <a:picLocks noChangeAspect="1" noChangeArrowheads="1"/>
          </p:cNvPicPr>
          <p:nvPr/>
        </p:nvPicPr>
        <p:blipFill>
          <a:blip r:embed="rId6" cstate="print"/>
          <a:srcRect t="16326" r="17612" b="18368"/>
          <a:stretch>
            <a:fillRect/>
          </a:stretch>
        </p:blipFill>
        <p:spPr bwMode="auto">
          <a:xfrm>
            <a:off x="7955280" y="6459046"/>
            <a:ext cx="1051560" cy="304800"/>
          </a:xfrm>
          <a:prstGeom prst="rect">
            <a:avLst/>
          </a:prstGeom>
          <a:noFill/>
        </p:spPr>
      </p:pic>
      <p:sp>
        <p:nvSpPr>
          <p:cNvPr id="11" name="TextBox 10">
            <a:extLst>
              <a:ext uri="{FF2B5EF4-FFF2-40B4-BE49-F238E27FC236}">
                <a16:creationId xmlns:a16="http://schemas.microsoft.com/office/drawing/2014/main" id="{1C82427E-14F2-4C2E-B056-1B8494EA5FDB}"/>
              </a:ext>
            </a:extLst>
          </p:cNvPr>
          <p:cNvSpPr txBox="1"/>
          <p:nvPr/>
        </p:nvSpPr>
        <p:spPr>
          <a:xfrm>
            <a:off x="4517720" y="6421195"/>
            <a:ext cx="242374" cy="230832"/>
          </a:xfrm>
          <a:prstGeom prst="rect">
            <a:avLst/>
          </a:prstGeom>
          <a:noFill/>
        </p:spPr>
        <p:txBody>
          <a:bodyPr wrap="none" rtlCol="0">
            <a:spAutoFit/>
          </a:bodyPr>
          <a:lstStyle/>
          <a:p>
            <a:r>
              <a:rPr lang="en-US" sz="900" dirty="0"/>
              <a:t>2</a:t>
            </a:r>
          </a:p>
        </p:txBody>
      </p:sp>
    </p:spTree>
    <p:custDataLst>
      <p:tags r:id="rId1"/>
    </p:custDataLst>
    <p:extLst>
      <p:ext uri="{BB962C8B-B14F-4D97-AF65-F5344CB8AC3E}">
        <p14:creationId xmlns:p14="http://schemas.microsoft.com/office/powerpoint/2010/main" val="22539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1.3 Outcomes</a:t>
            </a:r>
          </a:p>
        </p:txBody>
      </p:sp>
      <p:grpSp>
        <p:nvGrpSpPr>
          <p:cNvPr id="12" name="Group 11">
            <a:extLst>
              <a:ext uri="{FF2B5EF4-FFF2-40B4-BE49-F238E27FC236}">
                <a16:creationId xmlns:a16="http://schemas.microsoft.com/office/drawing/2014/main" id="{E538F877-915B-4987-9A83-A83E58C15563}"/>
              </a:ext>
            </a:extLst>
          </p:cNvPr>
          <p:cNvGrpSpPr/>
          <p:nvPr/>
        </p:nvGrpSpPr>
        <p:grpSpPr>
          <a:xfrm>
            <a:off x="3741303" y="1345674"/>
            <a:ext cx="2300289" cy="2300639"/>
            <a:chOff x="3741303" y="1345674"/>
            <a:chExt cx="2300289" cy="2300639"/>
          </a:xfrm>
        </p:grpSpPr>
        <p:sp>
          <p:nvSpPr>
            <p:cNvPr id="3" name="Arrow: Circular 2">
              <a:extLst>
                <a:ext uri="{FF2B5EF4-FFF2-40B4-BE49-F238E27FC236}">
                  <a16:creationId xmlns:a16="http://schemas.microsoft.com/office/drawing/2014/main" id="{F178F6A0-E39E-490D-8FF2-028FCEEEDEEB}"/>
                </a:ext>
              </a:extLst>
            </p:cNvPr>
            <p:cNvSpPr/>
            <p:nvPr/>
          </p:nvSpPr>
          <p:spPr>
            <a:xfrm>
              <a:off x="3741303" y="1345674"/>
              <a:ext cx="2300289" cy="2300639"/>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 name="Freeform: Shape 3">
              <a:extLst>
                <a:ext uri="{FF2B5EF4-FFF2-40B4-BE49-F238E27FC236}">
                  <a16:creationId xmlns:a16="http://schemas.microsoft.com/office/drawing/2014/main" id="{CE245729-7E4B-4E0B-A448-446EA6332178}"/>
                </a:ext>
              </a:extLst>
            </p:cNvPr>
            <p:cNvSpPr/>
            <p:nvPr/>
          </p:nvSpPr>
          <p:spPr>
            <a:xfrm>
              <a:off x="4396905" y="2085107"/>
              <a:ext cx="982445" cy="638960"/>
            </a:xfrm>
            <a:custGeom>
              <a:avLst/>
              <a:gdLst>
                <a:gd name="connsiteX0" fmla="*/ 0 w 982445"/>
                <a:gd name="connsiteY0" fmla="*/ 0 h 638960"/>
                <a:gd name="connsiteX1" fmla="*/ 982445 w 982445"/>
                <a:gd name="connsiteY1" fmla="*/ 0 h 638960"/>
                <a:gd name="connsiteX2" fmla="*/ 982445 w 982445"/>
                <a:gd name="connsiteY2" fmla="*/ 638960 h 638960"/>
                <a:gd name="connsiteX3" fmla="*/ 0 w 982445"/>
                <a:gd name="connsiteY3" fmla="*/ 638960 h 638960"/>
                <a:gd name="connsiteX4" fmla="*/ 0 w 982445"/>
                <a:gd name="connsiteY4" fmla="*/ 0 h 6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45" h="638960">
                  <a:moveTo>
                    <a:pt x="0" y="0"/>
                  </a:moveTo>
                  <a:lnTo>
                    <a:pt x="982445" y="0"/>
                  </a:lnTo>
                  <a:lnTo>
                    <a:pt x="982445" y="638960"/>
                  </a:lnTo>
                  <a:lnTo>
                    <a:pt x="0" y="63896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Principled Assessment Design</a:t>
              </a:r>
            </a:p>
          </p:txBody>
        </p:sp>
      </p:grpSp>
      <p:grpSp>
        <p:nvGrpSpPr>
          <p:cNvPr id="13" name="Group 12">
            <a:extLst>
              <a:ext uri="{FF2B5EF4-FFF2-40B4-BE49-F238E27FC236}">
                <a16:creationId xmlns:a16="http://schemas.microsoft.com/office/drawing/2014/main" id="{3C9542DA-0283-49A6-83AD-265C410E7F91}"/>
              </a:ext>
            </a:extLst>
          </p:cNvPr>
          <p:cNvGrpSpPr/>
          <p:nvPr/>
        </p:nvGrpSpPr>
        <p:grpSpPr>
          <a:xfrm>
            <a:off x="3102405" y="2667562"/>
            <a:ext cx="2300289" cy="2300639"/>
            <a:chOff x="3102405" y="2667562"/>
            <a:chExt cx="2300289" cy="2300639"/>
          </a:xfrm>
        </p:grpSpPr>
        <p:sp>
          <p:nvSpPr>
            <p:cNvPr id="5" name="Shape 4">
              <a:extLst>
                <a:ext uri="{FF2B5EF4-FFF2-40B4-BE49-F238E27FC236}">
                  <a16:creationId xmlns:a16="http://schemas.microsoft.com/office/drawing/2014/main" id="{A5ADFD60-3F5F-4EBA-85C6-B48503E4F953}"/>
                </a:ext>
              </a:extLst>
            </p:cNvPr>
            <p:cNvSpPr/>
            <p:nvPr/>
          </p:nvSpPr>
          <p:spPr>
            <a:xfrm>
              <a:off x="3102405" y="2667562"/>
              <a:ext cx="2300289" cy="2300639"/>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 name="Freeform: Shape 5">
              <a:extLst>
                <a:ext uri="{FF2B5EF4-FFF2-40B4-BE49-F238E27FC236}">
                  <a16:creationId xmlns:a16="http://schemas.microsoft.com/office/drawing/2014/main" id="{602DB079-A2A6-4535-BF24-7F8833FBBFE9}"/>
                </a:ext>
              </a:extLst>
            </p:cNvPr>
            <p:cNvSpPr/>
            <p:nvPr/>
          </p:nvSpPr>
          <p:spPr>
            <a:xfrm>
              <a:off x="3544949" y="3385343"/>
              <a:ext cx="1296991" cy="841095"/>
            </a:xfrm>
            <a:custGeom>
              <a:avLst/>
              <a:gdLst>
                <a:gd name="connsiteX0" fmla="*/ 0 w 1296991"/>
                <a:gd name="connsiteY0" fmla="*/ 0 h 841095"/>
                <a:gd name="connsiteX1" fmla="*/ 1296991 w 1296991"/>
                <a:gd name="connsiteY1" fmla="*/ 0 h 841095"/>
                <a:gd name="connsiteX2" fmla="*/ 1296991 w 1296991"/>
                <a:gd name="connsiteY2" fmla="*/ 841095 h 841095"/>
                <a:gd name="connsiteX3" fmla="*/ 0 w 1296991"/>
                <a:gd name="connsiteY3" fmla="*/ 841095 h 841095"/>
                <a:gd name="connsiteX4" fmla="*/ 0 w 1296991"/>
                <a:gd name="connsiteY4" fmla="*/ 0 h 841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91" h="841095">
                  <a:moveTo>
                    <a:pt x="0" y="0"/>
                  </a:moveTo>
                  <a:lnTo>
                    <a:pt x="1296991" y="0"/>
                  </a:lnTo>
                  <a:lnTo>
                    <a:pt x="1296991" y="841095"/>
                  </a:lnTo>
                  <a:lnTo>
                    <a:pt x="0" y="84109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Phases of Principled Assessment Design</a:t>
              </a:r>
            </a:p>
          </p:txBody>
        </p:sp>
      </p:grpSp>
      <p:grpSp>
        <p:nvGrpSpPr>
          <p:cNvPr id="14" name="Group 13">
            <a:extLst>
              <a:ext uri="{FF2B5EF4-FFF2-40B4-BE49-F238E27FC236}">
                <a16:creationId xmlns:a16="http://schemas.microsoft.com/office/drawing/2014/main" id="{3AD0196F-4699-44E0-AF20-E03CD2DD3A6A}"/>
              </a:ext>
            </a:extLst>
          </p:cNvPr>
          <p:cNvGrpSpPr/>
          <p:nvPr/>
        </p:nvGrpSpPr>
        <p:grpSpPr>
          <a:xfrm>
            <a:off x="3761148" y="4006067"/>
            <a:ext cx="2264055" cy="2260237"/>
            <a:chOff x="3761148" y="4006067"/>
            <a:chExt cx="2264055" cy="2260237"/>
          </a:xfrm>
        </p:grpSpPr>
        <p:sp>
          <p:nvSpPr>
            <p:cNvPr id="10" name="Arrow: Circular 9">
              <a:extLst>
                <a:ext uri="{FF2B5EF4-FFF2-40B4-BE49-F238E27FC236}">
                  <a16:creationId xmlns:a16="http://schemas.microsoft.com/office/drawing/2014/main" id="{E0ADECE8-86A3-4FD7-8895-0DCDA9280892}"/>
                </a:ext>
              </a:extLst>
            </p:cNvPr>
            <p:cNvSpPr/>
            <p:nvPr/>
          </p:nvSpPr>
          <p:spPr>
            <a:xfrm>
              <a:off x="3761148" y="4006067"/>
              <a:ext cx="2264055" cy="2260237"/>
            </a:xfrm>
            <a:prstGeom prst="circularArrow">
              <a:avLst>
                <a:gd name="adj1" fmla="val 10980"/>
                <a:gd name="adj2" fmla="val 1142322"/>
                <a:gd name="adj3" fmla="val 4500000"/>
                <a:gd name="adj4" fmla="val 13500000"/>
                <a:gd name="adj5" fmla="val 12500"/>
              </a:avLst>
            </a:prstGeom>
            <a:solidFill>
              <a:schemeClr val="accent1">
                <a:lumMod val="75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1" name="Freeform: Shape 10">
              <a:extLst>
                <a:ext uri="{FF2B5EF4-FFF2-40B4-BE49-F238E27FC236}">
                  <a16:creationId xmlns:a16="http://schemas.microsoft.com/office/drawing/2014/main" id="{FFE4CE1D-276A-4B86-BE60-192AA06C2271}"/>
                </a:ext>
              </a:extLst>
            </p:cNvPr>
            <p:cNvSpPr/>
            <p:nvPr/>
          </p:nvSpPr>
          <p:spPr>
            <a:xfrm>
              <a:off x="4153710" y="4864258"/>
              <a:ext cx="1393791" cy="638960"/>
            </a:xfrm>
            <a:custGeom>
              <a:avLst/>
              <a:gdLst>
                <a:gd name="connsiteX0" fmla="*/ 0 w 1393791"/>
                <a:gd name="connsiteY0" fmla="*/ 0 h 638960"/>
                <a:gd name="connsiteX1" fmla="*/ 1393791 w 1393791"/>
                <a:gd name="connsiteY1" fmla="*/ 0 h 638960"/>
                <a:gd name="connsiteX2" fmla="*/ 1393791 w 1393791"/>
                <a:gd name="connsiteY2" fmla="*/ 638960 h 638960"/>
                <a:gd name="connsiteX3" fmla="*/ 0 w 1393791"/>
                <a:gd name="connsiteY3" fmla="*/ 638960 h 638960"/>
                <a:gd name="connsiteX4" fmla="*/ 0 w 1393791"/>
                <a:gd name="connsiteY4" fmla="*/ 0 h 6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791" h="638960">
                  <a:moveTo>
                    <a:pt x="0" y="0"/>
                  </a:moveTo>
                  <a:lnTo>
                    <a:pt x="1393791" y="0"/>
                  </a:lnTo>
                  <a:lnTo>
                    <a:pt x="1393791" y="638960"/>
                  </a:lnTo>
                  <a:lnTo>
                    <a:pt x="0" y="63896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solidFill>
                    <a:sysClr val="windowText" lastClr="000000">
                      <a:hueOff val="0"/>
                      <a:satOff val="0"/>
                      <a:lumOff val="0"/>
                      <a:alphaOff val="0"/>
                    </a:sysClr>
                  </a:solidFill>
                  <a:latin typeface="Calibri"/>
                  <a:ea typeface="+mn-ea"/>
                  <a:cs typeface="+mn-cs"/>
                </a:rPr>
                <a:t>Purpose and Benefits of the Phases</a:t>
              </a:r>
            </a:p>
          </p:txBody>
        </p:sp>
      </p:grpSp>
      <p:sp>
        <p:nvSpPr>
          <p:cNvPr id="20" name="Rectangle 19">
            <a:extLst>
              <a:ext uri="{FF2B5EF4-FFF2-40B4-BE49-F238E27FC236}">
                <a16:creationId xmlns:a16="http://schemas.microsoft.com/office/drawing/2014/main" id="{59D168F0-2DA7-4833-AC6A-7A459EC65ABE}"/>
              </a:ext>
            </a:extLst>
          </p:cNvPr>
          <p:cNvSpPr/>
          <p:nvPr/>
        </p:nvSpPr>
        <p:spPr>
          <a:xfrm>
            <a:off x="5951464" y="1416459"/>
            <a:ext cx="3055376" cy="230832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accent1">
                    <a:lumMod val="40000"/>
                    <a:lumOff val="60000"/>
                  </a:schemeClr>
                </a:solidFill>
              </a:rPr>
              <a:t>Principled Assessment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understand the key tenets of</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principled assessment design and its connection to backward design</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0D41AD8-A8D5-43DC-9CF3-2664E8CC2188}"/>
              </a:ext>
            </a:extLst>
          </p:cNvPr>
          <p:cNvSpPr/>
          <p:nvPr/>
        </p:nvSpPr>
        <p:spPr>
          <a:xfrm>
            <a:off x="137159" y="3194772"/>
            <a:ext cx="3612593" cy="2246769"/>
          </a:xfrm>
          <a:prstGeom prst="rect">
            <a:avLst/>
          </a:prstGeom>
        </p:spPr>
        <p:txBody>
          <a:bodyPr wrap="square" lIns="91440" tIns="45720" rIns="91440" bIns="45720" anchor="t">
            <a:sp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60000"/>
                    <a:lumOff val="40000"/>
                  </a:schemeClr>
                </a:solidFill>
                <a:effectLst/>
                <a:uLnTx/>
                <a:uFillTx/>
                <a:latin typeface="Calibri" panose="020F0502020204030204"/>
                <a:ea typeface="+mn-ea"/>
                <a:cs typeface="+mn-cs"/>
              </a:rPr>
              <a:t>Phases of Principled </a:t>
            </a:r>
          </a:p>
          <a:p>
            <a:pPr marL="346075" marR="0" lvl="0" indent="-346075"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60000"/>
                    <a:lumOff val="40000"/>
                  </a:schemeClr>
                </a:solidFill>
                <a:effectLst/>
                <a:uLnTx/>
                <a:uFillTx/>
                <a:latin typeface="Calibri" panose="020F0502020204030204"/>
                <a:ea typeface="+mn-ea"/>
                <a:cs typeface="+mn-cs"/>
              </a:rPr>
              <a:t>Assessment 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introduce the four phases of principled assessment design:</a:t>
            </a:r>
          </a:p>
          <a:p>
            <a:pPr marL="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Phase 1: Unpacking Tool</a:t>
            </a:r>
          </a:p>
          <a:p>
            <a:pPr marL="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Phase 2: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Task Specifications Tool</a:t>
            </a:r>
          </a:p>
          <a:p>
            <a:pPr marL="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Phase 3: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Task, Rubrics, and Exemplars</a:t>
            </a:r>
          </a:p>
          <a:p>
            <a:pPr marL="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Phase 4: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Task Administration</a:t>
            </a:r>
            <a:endParaRPr kumimoji="0" lang="en-US" sz="1600" b="0"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0153DCEA-3778-4B05-A2D9-5BD60443276F}"/>
              </a:ext>
            </a:extLst>
          </p:cNvPr>
          <p:cNvPicPr>
            <a:picLocks noChangeAspect="1" noChangeArrowheads="1"/>
          </p:cNvPicPr>
          <p:nvPr/>
        </p:nvPicPr>
        <p:blipFill>
          <a:blip r:embed="rId4" cstate="print"/>
          <a:srcRect t="16326" r="17612" b="18368"/>
          <a:stretch>
            <a:fillRect/>
          </a:stretch>
        </p:blipFill>
        <p:spPr bwMode="auto">
          <a:xfrm>
            <a:off x="7955280" y="6446520"/>
            <a:ext cx="1051560" cy="304800"/>
          </a:xfrm>
          <a:prstGeom prst="rect">
            <a:avLst/>
          </a:prstGeom>
          <a:noFill/>
        </p:spPr>
      </p:pic>
      <p:sp>
        <p:nvSpPr>
          <p:cNvPr id="9" name="Rectangle 8">
            <a:extLst>
              <a:ext uri="{FF2B5EF4-FFF2-40B4-BE49-F238E27FC236}">
                <a16:creationId xmlns:a16="http://schemas.microsoft.com/office/drawing/2014/main" id="{455C260E-ABCE-449E-A16F-4695292AAC6B}"/>
              </a:ext>
            </a:extLst>
          </p:cNvPr>
          <p:cNvSpPr/>
          <p:nvPr/>
        </p:nvSpPr>
        <p:spPr>
          <a:xfrm>
            <a:off x="5951464" y="4377766"/>
            <a:ext cx="3055376" cy="1538883"/>
          </a:xfrm>
          <a:prstGeom prst="rect">
            <a:avLst/>
          </a:prstGeom>
        </p:spPr>
        <p:txBody>
          <a:bodyPr wrap="square">
            <a:spAutoFit/>
          </a:bodyPr>
          <a:lstStyle/>
          <a:p>
            <a:pPr marL="346075" lvl="0" indent="-346075" defTabSz="914400">
              <a:defRPr/>
            </a:pPr>
            <a:r>
              <a:rPr lang="en-US" sz="2000" b="1" kern="0" dirty="0">
                <a:solidFill>
                  <a:schemeClr val="accent1">
                    <a:lumMod val="75000"/>
                  </a:schemeClr>
                </a:solidFill>
              </a:rPr>
              <a:t>Purpose and Benefits of</a:t>
            </a:r>
          </a:p>
          <a:p>
            <a:pPr marL="346075" lvl="0" indent="-346075" defTabSz="914400">
              <a:defRPr/>
            </a:pPr>
            <a:r>
              <a:rPr lang="en-US" sz="2000" b="1" kern="0" dirty="0">
                <a:solidFill>
                  <a:schemeClr val="accent1">
                    <a:lumMod val="75000"/>
                  </a:schemeClr>
                </a:solidFill>
              </a:rPr>
              <a:t>the Phases</a:t>
            </a:r>
          </a:p>
          <a:p>
            <a:pPr indent="-346075">
              <a:defRPr/>
            </a:pPr>
            <a:r>
              <a:rPr lang="en-US" dirty="0"/>
              <a:t>To understand the purposes and benefits of each phase of principled assessment design</a:t>
            </a:r>
            <a:endParaRPr lang="en-US" dirty="0">
              <a:cs typeface="Calibri"/>
            </a:endParaRPr>
          </a:p>
        </p:txBody>
      </p:sp>
    </p:spTree>
    <p:custDataLst>
      <p:tags r:id="rId1"/>
    </p:custDataLst>
    <p:extLst>
      <p:ext uri="{BB962C8B-B14F-4D97-AF65-F5344CB8AC3E}">
        <p14:creationId xmlns:p14="http://schemas.microsoft.com/office/powerpoint/2010/main" val="21233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Task</a:t>
            </a:r>
            <a:endParaRPr lang="en-US" dirty="0">
              <a:effectLst/>
              <a:cs typeface="Calibri Light"/>
            </a:endParaRP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485952" y="1572237"/>
            <a:ext cx="7200847" cy="4784118"/>
          </a:xfrm>
        </p:spPr>
        <p:txBody>
          <a:bodyPr vert="horz" lIns="91440" tIns="45720" rIns="91440" bIns="45720" rtlCol="0" anchor="t">
            <a:normAutofit/>
          </a:bodyPr>
          <a:lstStyle/>
          <a:p>
            <a:pPr marL="0" indent="0">
              <a:spcBef>
                <a:spcPts val="600"/>
              </a:spcBef>
              <a:buNone/>
            </a:pPr>
            <a:r>
              <a:rPr lang="en-US" sz="2800" dirty="0"/>
              <a:t>A task is a </a:t>
            </a:r>
            <a:r>
              <a:rPr lang="en-US" sz="2800" b="1" dirty="0"/>
              <a:t>set of interrelated questions, or prompts,</a:t>
            </a:r>
            <a:r>
              <a:rPr lang="en-US" sz="2800" dirty="0"/>
              <a:t> organized around a </a:t>
            </a:r>
            <a:r>
              <a:rPr lang="en-US" sz="2800" b="1" dirty="0"/>
              <a:t>common scenario, phenomenon, or design problem</a:t>
            </a:r>
            <a:r>
              <a:rPr lang="en-US" sz="2800" dirty="0"/>
              <a:t> that collectively measures and supports inferences about students' three-dimensional science learning as</a:t>
            </a:r>
            <a:r>
              <a:rPr lang="en-US" sz="2800" dirty="0">
                <a:ea typeface="+mn-lt"/>
                <a:cs typeface="+mn-lt"/>
              </a:rPr>
              <a:t> described in a given performance expectation or indicator. </a:t>
            </a:r>
            <a:endParaRPr lang="en-US" sz="2800" dirty="0">
              <a:cs typeface="Calibri"/>
            </a:endParaRPr>
          </a:p>
          <a:p>
            <a:pPr marL="0" indent="0">
              <a:spcBef>
                <a:spcPts val="600"/>
              </a:spcBef>
              <a:buNone/>
            </a:pPr>
            <a:endParaRPr lang="en-US" sz="2800" dirty="0">
              <a:cs typeface="Calibri"/>
            </a:endParaRPr>
          </a:p>
        </p:txBody>
      </p:sp>
      <p:pic>
        <p:nvPicPr>
          <p:cNvPr id="3" name="Picture 4" descr="A picture containing table, drawing&#10;&#10;Description automatically generated">
            <a:extLst>
              <a:ext uri="{FF2B5EF4-FFF2-40B4-BE49-F238E27FC236}">
                <a16:creationId xmlns:a16="http://schemas.microsoft.com/office/drawing/2014/main" id="{5057A556-B80E-42A7-BA7F-E152F30CD17F}"/>
              </a:ext>
            </a:extLst>
          </p:cNvPr>
          <p:cNvPicPr>
            <a:picLocks noChangeAspect="1"/>
          </p:cNvPicPr>
          <p:nvPr/>
        </p:nvPicPr>
        <p:blipFill rotWithShape="1">
          <a:blip r:embed="rId6"/>
          <a:srcRect t="17937" r="-426" b="13453"/>
          <a:stretch/>
        </p:blipFill>
        <p:spPr>
          <a:xfrm>
            <a:off x="4259765" y="4263720"/>
            <a:ext cx="3306947" cy="2137717"/>
          </a:xfrm>
          <a:prstGeom prst="rect">
            <a:avLst/>
          </a:prstGeom>
        </p:spPr>
      </p:pic>
      <p:grpSp>
        <p:nvGrpSpPr>
          <p:cNvPr id="8" name="Group 7">
            <a:extLst>
              <a:ext uri="{FF2B5EF4-FFF2-40B4-BE49-F238E27FC236}">
                <a16:creationId xmlns:a16="http://schemas.microsoft.com/office/drawing/2014/main" id="{6A53931A-4B7E-433D-BF5B-F1611E627F91}"/>
              </a:ext>
            </a:extLst>
          </p:cNvPr>
          <p:cNvGrpSpPr/>
          <p:nvPr/>
        </p:nvGrpSpPr>
        <p:grpSpPr>
          <a:xfrm>
            <a:off x="492826" y="1482072"/>
            <a:ext cx="914400" cy="914400"/>
            <a:chOff x="175533" y="1330194"/>
            <a:chExt cx="914400" cy="914400"/>
          </a:xfrm>
        </p:grpSpPr>
        <p:pic>
          <p:nvPicPr>
            <p:cNvPr id="6" name="Graphic 16" descr="Lightbulb">
              <a:extLst>
                <a:ext uri="{FF2B5EF4-FFF2-40B4-BE49-F238E27FC236}">
                  <a16:creationId xmlns:a16="http://schemas.microsoft.com/office/drawing/2014/main" id="{7C233597-AEE3-461D-AA0B-10C0780A6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291FADD1-1F68-4E50-9F2F-0FB492407AE9}"/>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0EA08672-DAD6-4C19-97E6-D546A10EB9E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93348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Backward Design</a:t>
            </a:r>
            <a:endParaRPr lang="en-US" dirty="0">
              <a:effectLst/>
              <a:cs typeface="Calibri Light"/>
            </a:endParaRP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450327" y="1417320"/>
            <a:ext cx="7236472" cy="4784118"/>
          </a:xfrm>
        </p:spPr>
        <p:txBody>
          <a:bodyPr vert="horz" lIns="91440" tIns="45720" rIns="91440" bIns="45720" rtlCol="0" anchor="t">
            <a:normAutofit/>
          </a:bodyPr>
          <a:lstStyle/>
          <a:p>
            <a:pPr marL="0" indent="0">
              <a:spcBef>
                <a:spcPts val="600"/>
              </a:spcBef>
              <a:buNone/>
            </a:pPr>
            <a:r>
              <a:rPr lang="en-US" sz="2800" dirty="0"/>
              <a:t>Backward design is </a:t>
            </a:r>
            <a:r>
              <a:rPr lang="en-US" sz="2800" dirty="0">
                <a:ea typeface="+mn-lt"/>
                <a:cs typeface="+mn-lt"/>
              </a:rPr>
              <a:t>a method of designing an educational curriculum starting with the end goals for students in mind.</a:t>
            </a:r>
            <a:endParaRPr lang="en-US" sz="2800" dirty="0">
              <a:cs typeface="Calibri"/>
            </a:endParaRPr>
          </a:p>
        </p:txBody>
      </p:sp>
      <p:sp>
        <p:nvSpPr>
          <p:cNvPr id="3" name="TextBox 2">
            <a:extLst>
              <a:ext uri="{FF2B5EF4-FFF2-40B4-BE49-F238E27FC236}">
                <a16:creationId xmlns:a16="http://schemas.microsoft.com/office/drawing/2014/main" id="{A9D44CB0-7C50-4DA4-953A-AFF653EC5DB5}"/>
              </a:ext>
            </a:extLst>
          </p:cNvPr>
          <p:cNvSpPr txBox="1"/>
          <p:nvPr/>
        </p:nvSpPr>
        <p:spPr>
          <a:xfrm>
            <a:off x="94892" y="6262776"/>
            <a:ext cx="78040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3A343A"/>
                </a:solidFill>
                <a:latin typeface="Europa"/>
              </a:rPr>
              <a:t>Source: Adapted from Wiggins, G.P. &amp; McTighe, J. (2005).</a:t>
            </a:r>
            <a:endParaRPr lang="en-US" sz="1400" dirty="0"/>
          </a:p>
        </p:txBody>
      </p:sp>
      <p:pic>
        <p:nvPicPr>
          <p:cNvPr id="5" name="Picture 5" descr="A close up of a logo&#10;&#10;Description automatically generated">
            <a:extLst>
              <a:ext uri="{FF2B5EF4-FFF2-40B4-BE49-F238E27FC236}">
                <a16:creationId xmlns:a16="http://schemas.microsoft.com/office/drawing/2014/main" id="{EA9F1742-5755-43AD-95DA-4C7BBFF12B64}"/>
              </a:ext>
            </a:extLst>
          </p:cNvPr>
          <p:cNvPicPr>
            <a:picLocks noChangeAspect="1"/>
          </p:cNvPicPr>
          <p:nvPr/>
        </p:nvPicPr>
        <p:blipFill>
          <a:blip r:embed="rId6"/>
          <a:stretch>
            <a:fillRect/>
          </a:stretch>
        </p:blipFill>
        <p:spPr>
          <a:xfrm>
            <a:off x="1877885" y="2720649"/>
            <a:ext cx="5388229" cy="3387210"/>
          </a:xfrm>
          <a:prstGeom prst="rect">
            <a:avLst/>
          </a:prstGeom>
        </p:spPr>
      </p:pic>
      <p:grpSp>
        <p:nvGrpSpPr>
          <p:cNvPr id="11" name="Group 10">
            <a:extLst>
              <a:ext uri="{FF2B5EF4-FFF2-40B4-BE49-F238E27FC236}">
                <a16:creationId xmlns:a16="http://schemas.microsoft.com/office/drawing/2014/main" id="{2C784F11-3721-41E9-9376-7910073971D6}"/>
              </a:ext>
            </a:extLst>
          </p:cNvPr>
          <p:cNvGrpSpPr/>
          <p:nvPr/>
        </p:nvGrpSpPr>
        <p:grpSpPr>
          <a:xfrm>
            <a:off x="457200" y="1492728"/>
            <a:ext cx="914400" cy="914400"/>
            <a:chOff x="175533" y="1330194"/>
            <a:chExt cx="914400" cy="914400"/>
          </a:xfrm>
        </p:grpSpPr>
        <p:pic>
          <p:nvPicPr>
            <p:cNvPr id="9" name="Graphic 16" descr="Lightbulb">
              <a:extLst>
                <a:ext uri="{FF2B5EF4-FFF2-40B4-BE49-F238E27FC236}">
                  <a16:creationId xmlns:a16="http://schemas.microsoft.com/office/drawing/2014/main" id="{F77F6842-B382-47BC-8A19-17FFBCADDE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10" name="Oval 9">
              <a:extLst>
                <a:ext uri="{FF2B5EF4-FFF2-40B4-BE49-F238E27FC236}">
                  <a16:creationId xmlns:a16="http://schemas.microsoft.com/office/drawing/2014/main" id="{A4327FF9-DD3D-4A21-90C1-1CA6B1D639A9}"/>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12" name="Picture 2" descr="https://edcountmicrosoftonlinecom-1.sharepoint.microsoftonline.com/Internal_Resources/edCount%20Style%20Resources/edCount%20Logo%20(tiny).jpg">
            <a:extLst>
              <a:ext uri="{FF2B5EF4-FFF2-40B4-BE49-F238E27FC236}">
                <a16:creationId xmlns:a16="http://schemas.microsoft.com/office/drawing/2014/main" id="{835213CF-B877-4C36-A667-EAA93AC07DB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61338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F816-33F7-4E20-8F2B-8850C6D96E9C}"/>
              </a:ext>
            </a:extLst>
          </p:cNvPr>
          <p:cNvSpPr>
            <a:spLocks noGrp="1"/>
          </p:cNvSpPr>
          <p:nvPr>
            <p:ph type="title"/>
          </p:nvPr>
        </p:nvSpPr>
        <p:spPr>
          <a:xfrm>
            <a:off x="323491" y="150871"/>
            <a:ext cx="7898921" cy="1315528"/>
          </a:xfrm>
        </p:spPr>
        <p:txBody>
          <a:bodyPr>
            <a:noAutofit/>
          </a:bodyPr>
          <a:lstStyle/>
          <a:p>
            <a:r>
              <a:rPr lang="en-US" sz="3600" dirty="0"/>
              <a:t>Educator Pathway to Utilizing Backward Design</a:t>
            </a:r>
          </a:p>
        </p:txBody>
      </p:sp>
      <p:graphicFrame>
        <p:nvGraphicFramePr>
          <p:cNvPr id="6" name="Content Placeholder 5">
            <a:extLst>
              <a:ext uri="{FF2B5EF4-FFF2-40B4-BE49-F238E27FC236}">
                <a16:creationId xmlns:a16="http://schemas.microsoft.com/office/drawing/2014/main" id="{03CAE0D9-3D7E-4876-BCD6-C7AD94D5B027}"/>
              </a:ext>
            </a:extLst>
          </p:cNvPr>
          <p:cNvGraphicFramePr>
            <a:graphicFrameLocks noGrp="1"/>
          </p:cNvGraphicFramePr>
          <p:nvPr>
            <p:ph idx="1"/>
            <p:extLst>
              <p:ext uri="{D42A27DB-BD31-4B8C-83A1-F6EECF244321}">
                <p14:modId xmlns:p14="http://schemas.microsoft.com/office/powerpoint/2010/main" val="3474011488"/>
              </p:ext>
            </p:extLst>
          </p:nvPr>
        </p:nvGraphicFramePr>
        <p:xfrm>
          <a:off x="0" y="1209224"/>
          <a:ext cx="8774863" cy="2810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descr="A picture containing drawing&#10;&#10;Description automatically generated">
            <a:extLst>
              <a:ext uri="{FF2B5EF4-FFF2-40B4-BE49-F238E27FC236}">
                <a16:creationId xmlns:a16="http://schemas.microsoft.com/office/drawing/2014/main" id="{36C8BE95-C5C0-4A6B-AE65-C73A2B7FA96A}"/>
              </a:ext>
            </a:extLst>
          </p:cNvPr>
          <p:cNvPicPr>
            <a:picLocks noChangeAspect="1"/>
          </p:cNvPicPr>
          <p:nvPr/>
        </p:nvPicPr>
        <p:blipFill rotWithShape="1">
          <a:blip r:embed="rId9">
            <a:extLst>
              <a:ext uri="{28A0092B-C50C-407E-A947-70E740481C1C}">
                <a14:useLocalDpi xmlns:a14="http://schemas.microsoft.com/office/drawing/2010/main" val="0"/>
              </a:ext>
            </a:extLst>
          </a:blip>
          <a:srcRect l="7131" t="53867" r="9338" b="-1"/>
          <a:stretch/>
        </p:blipFill>
        <p:spPr>
          <a:xfrm>
            <a:off x="286471" y="3759391"/>
            <a:ext cx="8488392" cy="2637021"/>
          </a:xfrm>
          <a:prstGeom prst="rect">
            <a:avLst/>
          </a:prstGeom>
        </p:spPr>
      </p:pic>
    </p:spTree>
    <p:custDataLst>
      <p:tags r:id="rId1"/>
    </p:custDataLst>
    <p:extLst>
      <p:ext uri="{BB962C8B-B14F-4D97-AF65-F5344CB8AC3E}">
        <p14:creationId xmlns:p14="http://schemas.microsoft.com/office/powerpoint/2010/main" val="3080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8DD6AA2-E283-416E-94DC-B7AC79B1A2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E062D53-A4D8-4FFE-907B-2F4BA01C14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3810DD16-66C6-4292-93D9-50768B7EA79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A7E3DA7-B0BD-40A9-8B7B-C6CED7B53C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B9AB092-83BE-46CE-8710-55D09E54B0D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060FD1EC-2AE6-49F6-828B-BF319E14768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A09B3555-1EB9-4D62-A928-FD3550C1448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EE7774B-2AA2-472C-BBE0-089B4ED1082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B26B783E-A65B-4B36-8A26-B36E1FAB400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AFC5D0E8-881F-466C-BEDE-DFECCA8ECD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35230-74B3-488A-B34A-6473CC988F10}"/>
              </a:ext>
            </a:extLst>
          </p:cNvPr>
          <p:cNvSpPr txBox="1"/>
          <p:nvPr/>
        </p:nvSpPr>
        <p:spPr>
          <a:xfrm>
            <a:off x="272567" y="402363"/>
            <a:ext cx="8662738" cy="584775"/>
          </a:xfrm>
          <a:prstGeom prst="rect">
            <a:avLst/>
          </a:prstGeom>
          <a:noFill/>
        </p:spPr>
        <p:txBody>
          <a:bodyPr wrap="square" lIns="91440" tIns="45720" rIns="91440" bIns="45720" rtlCol="0" anchor="t">
            <a:spAutoFit/>
          </a:bodyPr>
          <a:lstStyle/>
          <a:p>
            <a:r>
              <a:rPr lang="en-US" sz="3200" b="1" dirty="0">
                <a:solidFill>
                  <a:srgbClr val="0070C0"/>
                </a:solidFill>
                <a:latin typeface="+mj-lt"/>
                <a:ea typeface="+mj-ea"/>
                <a:cs typeface="+mj-cs"/>
              </a:rPr>
              <a:t>Backward Design Meets Principled Design</a:t>
            </a:r>
            <a:endParaRPr lang="en-US" sz="3200" b="1" dirty="0">
              <a:solidFill>
                <a:srgbClr val="0070C0"/>
              </a:solidFill>
              <a:latin typeface="Calibri Light"/>
              <a:ea typeface="+mj-ea"/>
              <a:cs typeface="Calibri Light"/>
            </a:endParaRPr>
          </a:p>
        </p:txBody>
      </p:sp>
      <p:sp>
        <p:nvSpPr>
          <p:cNvPr id="4" name="TextBox 3">
            <a:extLst>
              <a:ext uri="{FF2B5EF4-FFF2-40B4-BE49-F238E27FC236}">
                <a16:creationId xmlns:a16="http://schemas.microsoft.com/office/drawing/2014/main" id="{E58EFB4F-CE75-4E3E-B417-1604F768AC63}"/>
              </a:ext>
            </a:extLst>
          </p:cNvPr>
          <p:cNvSpPr txBox="1"/>
          <p:nvPr/>
        </p:nvSpPr>
        <p:spPr>
          <a:xfrm>
            <a:off x="530652" y="4737046"/>
            <a:ext cx="350075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chemeClr val="tx1"/>
              </a:solidFill>
              <a:ea typeface="+mn-lt"/>
              <a:cs typeface="+mn-lt"/>
            </a:endParaRPr>
          </a:p>
        </p:txBody>
      </p:sp>
      <p:graphicFrame>
        <p:nvGraphicFramePr>
          <p:cNvPr id="6" name="Table 3">
            <a:extLst>
              <a:ext uri="{FF2B5EF4-FFF2-40B4-BE49-F238E27FC236}">
                <a16:creationId xmlns:a16="http://schemas.microsoft.com/office/drawing/2014/main" id="{B09F45AB-B705-4A92-A5E3-D69AB23EB1C2}"/>
              </a:ext>
            </a:extLst>
          </p:cNvPr>
          <p:cNvGraphicFramePr>
            <a:graphicFrameLocks noGrp="1"/>
          </p:cNvGraphicFramePr>
          <p:nvPr>
            <p:extLst>
              <p:ext uri="{D42A27DB-BD31-4B8C-83A1-F6EECF244321}">
                <p14:modId xmlns:p14="http://schemas.microsoft.com/office/powerpoint/2010/main" val="1620657977"/>
              </p:ext>
            </p:extLst>
          </p:nvPr>
        </p:nvGraphicFramePr>
        <p:xfrm>
          <a:off x="2343885" y="3455231"/>
          <a:ext cx="4017424" cy="2047875"/>
        </p:xfrm>
        <a:graphic>
          <a:graphicData uri="http://schemas.openxmlformats.org/drawingml/2006/table">
            <a:tbl>
              <a:tblPr firstRow="1" bandRow="1">
                <a:tableStyleId>{5C22544A-7EE6-4342-B048-85BDC9FD1C3A}</a:tableStyleId>
              </a:tblPr>
              <a:tblGrid>
                <a:gridCol w="4017424">
                  <a:extLst>
                    <a:ext uri="{9D8B030D-6E8A-4147-A177-3AD203B41FA5}">
                      <a16:colId xmlns:a16="http://schemas.microsoft.com/office/drawing/2014/main" val="965778245"/>
                    </a:ext>
                  </a:extLst>
                </a:gridCol>
              </a:tblGrid>
              <a:tr h="2047875">
                <a:tc>
                  <a:txBody>
                    <a:bodyPr/>
                    <a:lstStyle/>
                    <a:p>
                      <a:pPr lvl="0">
                        <a:buNone/>
                      </a:pPr>
                      <a:endParaRPr lang="en-US" sz="2400" b="0" i="0" u="none" strike="noStrike" noProof="0" dirty="0">
                        <a:solidFill>
                          <a:schemeClr val="tx1"/>
                        </a:solidFill>
                      </a:endParaRPr>
                    </a:p>
                  </a:txBody>
                  <a:tcPr>
                    <a:solidFill>
                      <a:schemeClr val="bg1"/>
                    </a:solidFill>
                  </a:tcPr>
                </a:tc>
                <a:extLst>
                  <a:ext uri="{0D108BD9-81ED-4DB2-BD59-A6C34878D82A}">
                    <a16:rowId xmlns:a16="http://schemas.microsoft.com/office/drawing/2014/main" val="454547482"/>
                  </a:ext>
                </a:extLst>
              </a:tr>
            </a:tbl>
          </a:graphicData>
        </a:graphic>
      </p:graphicFrame>
      <p:graphicFrame>
        <p:nvGraphicFramePr>
          <p:cNvPr id="7" name="Table 3">
            <a:extLst>
              <a:ext uri="{FF2B5EF4-FFF2-40B4-BE49-F238E27FC236}">
                <a16:creationId xmlns:a16="http://schemas.microsoft.com/office/drawing/2014/main" id="{53D633D0-27D9-46E1-B6DA-663272D68BB6}"/>
              </a:ext>
            </a:extLst>
          </p:cNvPr>
          <p:cNvGraphicFramePr>
            <a:graphicFrameLocks noGrp="1"/>
          </p:cNvGraphicFramePr>
          <p:nvPr>
            <p:extLst>
              <p:ext uri="{D42A27DB-BD31-4B8C-83A1-F6EECF244321}">
                <p14:modId xmlns:p14="http://schemas.microsoft.com/office/powerpoint/2010/main" val="2274742742"/>
              </p:ext>
            </p:extLst>
          </p:nvPr>
        </p:nvGraphicFramePr>
        <p:xfrm>
          <a:off x="272567" y="1257911"/>
          <a:ext cx="8361435" cy="907420"/>
        </p:xfrm>
        <a:graphic>
          <a:graphicData uri="http://schemas.openxmlformats.org/drawingml/2006/table">
            <a:tbl>
              <a:tblPr firstRow="1" bandRow="1">
                <a:tableStyleId>{5C22544A-7EE6-4342-B048-85BDC9FD1C3A}</a:tableStyleId>
              </a:tblPr>
              <a:tblGrid>
                <a:gridCol w="8361435">
                  <a:extLst>
                    <a:ext uri="{9D8B030D-6E8A-4147-A177-3AD203B41FA5}">
                      <a16:colId xmlns:a16="http://schemas.microsoft.com/office/drawing/2014/main" val="965778245"/>
                    </a:ext>
                  </a:extLst>
                </a:gridCol>
              </a:tblGrid>
              <a:tr h="907420">
                <a:tc>
                  <a:txBody>
                    <a:bodyPr/>
                    <a:lstStyle/>
                    <a:p>
                      <a:pPr lvl="0">
                        <a:buNone/>
                      </a:pPr>
                      <a:r>
                        <a:rPr lang="en-US" sz="2400" b="0" i="0" u="none" strike="noStrike" noProof="0" dirty="0">
                          <a:solidFill>
                            <a:schemeClr val="tx1"/>
                          </a:solidFill>
                          <a:latin typeface="Calibri"/>
                        </a:rPr>
                        <a:t>Principled assessment design is a form of backward design that considers three key questions:</a:t>
                      </a:r>
                      <a:endParaRPr lang="en-US" dirty="0">
                        <a:solidFill>
                          <a:schemeClr val="tx1"/>
                        </a:solidFill>
                        <a:latin typeface="Calibri"/>
                      </a:endParaRPr>
                    </a:p>
                  </a:txBody>
                  <a:tcPr>
                    <a:solidFill>
                      <a:schemeClr val="bg1"/>
                    </a:solidFill>
                  </a:tcPr>
                </a:tc>
                <a:extLst>
                  <a:ext uri="{0D108BD9-81ED-4DB2-BD59-A6C34878D82A}">
                    <a16:rowId xmlns:a16="http://schemas.microsoft.com/office/drawing/2014/main" val="454547482"/>
                  </a:ext>
                </a:extLst>
              </a:tr>
            </a:tbl>
          </a:graphicData>
        </a:graphic>
      </p:graphicFrame>
      <p:sp>
        <p:nvSpPr>
          <p:cNvPr id="10" name="TextBox 9">
            <a:extLst>
              <a:ext uri="{FF2B5EF4-FFF2-40B4-BE49-F238E27FC236}">
                <a16:creationId xmlns:a16="http://schemas.microsoft.com/office/drawing/2014/main" id="{6B1DE8A3-8AE0-48B8-9691-617C5F1BC95E}"/>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FFFFFF"/>
              </a:solidFill>
              <a:cs typeface="Calibri"/>
            </a:endParaRPr>
          </a:p>
        </p:txBody>
      </p:sp>
      <p:graphicFrame>
        <p:nvGraphicFramePr>
          <p:cNvPr id="11" name="Diagram 11">
            <a:extLst>
              <a:ext uri="{FF2B5EF4-FFF2-40B4-BE49-F238E27FC236}">
                <a16:creationId xmlns:a16="http://schemas.microsoft.com/office/drawing/2014/main" id="{4E0B67FC-6FDE-4970-9541-315FC25CC16C}"/>
              </a:ext>
            </a:extLst>
          </p:cNvPr>
          <p:cNvGraphicFramePr/>
          <p:nvPr>
            <p:extLst>
              <p:ext uri="{D42A27DB-BD31-4B8C-83A1-F6EECF244321}">
                <p14:modId xmlns:p14="http://schemas.microsoft.com/office/powerpoint/2010/main" val="3605472289"/>
              </p:ext>
            </p:extLst>
          </p:nvPr>
        </p:nvGraphicFramePr>
        <p:xfrm>
          <a:off x="363436" y="2328337"/>
          <a:ext cx="5189639" cy="3996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Prieteni, Oameni, Prietenie, Familia, Fericit, Fată">
            <a:extLst>
              <a:ext uri="{FF2B5EF4-FFF2-40B4-BE49-F238E27FC236}">
                <a16:creationId xmlns:a16="http://schemas.microsoft.com/office/drawing/2014/main" id="{0D882FC4-5EE2-40C5-B0FA-9AFF4791E71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87" t="4445" r="46667" b="45000"/>
          <a:stretch/>
        </p:blipFill>
        <p:spPr bwMode="auto">
          <a:xfrm>
            <a:off x="5279805" y="2964200"/>
            <a:ext cx="3500759" cy="3467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389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92B3-E04C-447F-90C2-60D85B7445DB}"/>
              </a:ext>
            </a:extLst>
          </p:cNvPr>
          <p:cNvSpPr>
            <a:spLocks noGrp="1"/>
          </p:cNvSpPr>
          <p:nvPr>
            <p:ph type="title"/>
          </p:nvPr>
        </p:nvSpPr>
        <p:spPr>
          <a:xfrm>
            <a:off x="286871" y="274320"/>
            <a:ext cx="7819147" cy="999377"/>
          </a:xfrm>
        </p:spPr>
        <p:txBody>
          <a:bodyPr>
            <a:normAutofit fontScale="90000"/>
          </a:bodyPr>
          <a:lstStyle/>
          <a:p>
            <a:r>
              <a:rPr lang="en-US" dirty="0">
                <a:ea typeface="+mj-lt"/>
                <a:cs typeface="+mj-lt"/>
              </a:rPr>
              <a:t>Phases of Principled Assessment Design</a:t>
            </a:r>
            <a:endParaRPr lang="en-US" dirty="0"/>
          </a:p>
        </p:txBody>
      </p:sp>
      <p:pic>
        <p:nvPicPr>
          <p:cNvPr id="5" name="Picture 5" descr="A close up of a logo&#10;&#10;Description automatically generated">
            <a:extLst>
              <a:ext uri="{FF2B5EF4-FFF2-40B4-BE49-F238E27FC236}">
                <a16:creationId xmlns:a16="http://schemas.microsoft.com/office/drawing/2014/main" id="{C634DA2F-8816-4E53-9228-C10D932D767C}"/>
              </a:ext>
            </a:extLst>
          </p:cNvPr>
          <p:cNvPicPr>
            <a:picLocks noChangeAspect="1"/>
          </p:cNvPicPr>
          <p:nvPr/>
        </p:nvPicPr>
        <p:blipFill>
          <a:blip r:embed="rId4"/>
          <a:stretch>
            <a:fillRect/>
          </a:stretch>
        </p:blipFill>
        <p:spPr>
          <a:xfrm>
            <a:off x="537882" y="1357385"/>
            <a:ext cx="7897905" cy="4941088"/>
          </a:xfrm>
          <a:prstGeom prst="rect">
            <a:avLst/>
          </a:prstGeom>
        </p:spPr>
      </p:pic>
    </p:spTree>
    <p:custDataLst>
      <p:tags r:id="rId1"/>
    </p:custDataLst>
    <p:extLst>
      <p:ext uri="{BB962C8B-B14F-4D97-AF65-F5344CB8AC3E}">
        <p14:creationId xmlns:p14="http://schemas.microsoft.com/office/powerpoint/2010/main" val="254890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2D90-2E95-419C-BD47-5FAA63977F45}"/>
              </a:ext>
            </a:extLst>
          </p:cNvPr>
          <p:cNvSpPr>
            <a:spLocks noGrp="1"/>
          </p:cNvSpPr>
          <p:nvPr>
            <p:ph type="title"/>
          </p:nvPr>
        </p:nvSpPr>
        <p:spPr/>
        <p:txBody>
          <a:bodyPr>
            <a:normAutofit fontScale="90000"/>
          </a:bodyPr>
          <a:lstStyle/>
          <a:p>
            <a:r>
              <a:rPr lang="en-US" dirty="0">
                <a:ea typeface="+mj-lt"/>
                <a:cs typeface="+mj-lt"/>
              </a:rPr>
              <a:t>The Pathway to Principled Assessment Design: Phase 1</a:t>
            </a:r>
            <a:endParaRPr lang="en-US" dirty="0"/>
          </a:p>
        </p:txBody>
      </p:sp>
      <p:sp>
        <p:nvSpPr>
          <p:cNvPr id="6" name="TextBox 5">
            <a:extLst>
              <a:ext uri="{FF2B5EF4-FFF2-40B4-BE49-F238E27FC236}">
                <a16:creationId xmlns:a16="http://schemas.microsoft.com/office/drawing/2014/main" id="{4DD9FE84-B295-4B3B-9B10-55A683AA7570}"/>
              </a:ext>
            </a:extLst>
          </p:cNvPr>
          <p:cNvSpPr txBox="1"/>
          <p:nvPr/>
        </p:nvSpPr>
        <p:spPr>
          <a:xfrm>
            <a:off x="3174834" y="1418222"/>
            <a:ext cx="66053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5">
                    <a:lumMod val="50000"/>
                  </a:schemeClr>
                </a:solidFill>
                <a:latin typeface="Calibri Light"/>
                <a:ea typeface="Tahoma"/>
                <a:cs typeface="Calibri"/>
              </a:rPr>
              <a:t>Why unpack a </a:t>
            </a:r>
            <a:r>
              <a:rPr lang="en-US" sz="2400" b="1">
                <a:solidFill>
                  <a:schemeClr val="accent5">
                    <a:lumMod val="50000"/>
                  </a:schemeClr>
                </a:solidFill>
                <a:latin typeface="Calibri Light"/>
                <a:ea typeface="Tahoma"/>
                <a:cs typeface="Calibri"/>
              </a:rPr>
              <a:t>NGSS performance expectation </a:t>
            </a:r>
            <a:endParaRPr lang="en-US" sz="2400" b="1" dirty="0">
              <a:solidFill>
                <a:schemeClr val="accent5">
                  <a:lumMod val="50000"/>
                </a:schemeClr>
              </a:solidFill>
              <a:latin typeface="Trebuchet MS"/>
              <a:ea typeface="Tahoma"/>
              <a:cs typeface="Calibri"/>
            </a:endParaRPr>
          </a:p>
          <a:p>
            <a:r>
              <a:rPr lang="en-US" sz="2400" b="1">
                <a:solidFill>
                  <a:schemeClr val="accent5">
                    <a:lumMod val="50000"/>
                  </a:schemeClr>
                </a:solidFill>
                <a:latin typeface="Calibri Light"/>
                <a:ea typeface="Tahoma"/>
                <a:cs typeface="Calibri"/>
              </a:rPr>
              <a:t>or </a:t>
            </a:r>
            <a:r>
              <a:rPr lang="en-US" sz="2400" b="1" dirty="0">
                <a:solidFill>
                  <a:schemeClr val="accent5">
                    <a:lumMod val="50000"/>
                  </a:schemeClr>
                </a:solidFill>
                <a:latin typeface="Calibri Light"/>
                <a:ea typeface="Tahoma"/>
                <a:cs typeface="Calibri"/>
              </a:rPr>
              <a:t>state science standard? </a:t>
            </a:r>
            <a:endParaRPr lang="en-US" sz="2400" b="1">
              <a:solidFill>
                <a:schemeClr val="accent5">
                  <a:lumMod val="50000"/>
                </a:schemeClr>
              </a:solidFill>
              <a:latin typeface="Trebuchet MS"/>
              <a:ea typeface="Tahoma"/>
              <a:cs typeface="Calibri"/>
            </a:endParaRPr>
          </a:p>
        </p:txBody>
      </p:sp>
      <p:pic>
        <p:nvPicPr>
          <p:cNvPr id="30" name="Picture 30" descr="A picture containing arrow&#10;&#10;Description automatically generated">
            <a:extLst>
              <a:ext uri="{FF2B5EF4-FFF2-40B4-BE49-F238E27FC236}">
                <a16:creationId xmlns:a16="http://schemas.microsoft.com/office/drawing/2014/main" id="{6D904331-5B8C-4D22-BEE2-9659D96506DA}"/>
              </a:ext>
            </a:extLst>
          </p:cNvPr>
          <p:cNvPicPr>
            <a:picLocks noChangeAspect="1"/>
          </p:cNvPicPr>
          <p:nvPr/>
        </p:nvPicPr>
        <p:blipFill>
          <a:blip r:embed="rId4"/>
          <a:stretch>
            <a:fillRect/>
          </a:stretch>
        </p:blipFill>
        <p:spPr>
          <a:xfrm>
            <a:off x="-2060" y="3523716"/>
            <a:ext cx="4081847" cy="3332245"/>
          </a:xfrm>
          <a:prstGeom prst="rect">
            <a:avLst/>
          </a:prstGeom>
        </p:spPr>
      </p:pic>
      <p:graphicFrame>
        <p:nvGraphicFramePr>
          <p:cNvPr id="7" name="Diagram 4">
            <a:extLst>
              <a:ext uri="{FF2B5EF4-FFF2-40B4-BE49-F238E27FC236}">
                <a16:creationId xmlns:a16="http://schemas.microsoft.com/office/drawing/2014/main" id="{9EC6CEC8-6D3C-412D-BEDB-C773E3D6247C}"/>
              </a:ext>
            </a:extLst>
          </p:cNvPr>
          <p:cNvGraphicFramePr/>
          <p:nvPr>
            <p:extLst>
              <p:ext uri="{D42A27DB-BD31-4B8C-83A1-F6EECF244321}">
                <p14:modId xmlns:p14="http://schemas.microsoft.com/office/powerpoint/2010/main" val="3121022975"/>
              </p:ext>
            </p:extLst>
          </p:nvPr>
        </p:nvGraphicFramePr>
        <p:xfrm>
          <a:off x="3404938" y="2358190"/>
          <a:ext cx="5570619" cy="3886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958255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SLIDE_COUNT" val="17"/>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83758&quot;&gt;&lt;property id=&quot;20148&quot; value=&quot;5&quot;/&gt;&lt;property id=&quot;20300&quot; value=&quot;Slide 17 - &amp;quot;References&amp;quot;&quot;/&gt;&lt;property id=&quot;20307&quot; value=&quot;604&quot;/&gt;&lt;property id=&quot;20309&quot; value=&quot;-1&quot;/&gt;&lt;/object&gt;&lt;object type=&quot;3&quot; unique_id=&quot;146213&quot;&gt;&lt;property id=&quot;20148&quot; value=&quot;5&quot;/&gt;&lt;property id=&quot;20300&quot; value=&quot;Slide 7&quot;/&gt;&lt;property id=&quot;20307&quot; value=&quot;1371&quot;/&gt;&lt;/object&gt;&lt;object type=&quot;3&quot; unique_id=&quot;153362&quot;&gt;&lt;property id=&quot;20148&quot; value=&quot;5&quot;/&gt;&lt;property id=&quot;20300&quot; value=&quot;Slide 1 - &amp;quot;Designing High-Quality Three-Dimensional Science Assessments for Classroom Use&amp;quot;&quot;/&gt;&lt;property id=&quot;20307&quot; value=&quot;1428&quot;/&gt;&lt;/object&gt;&lt;object type=&quot;3&quot; unique_id=&quot;153363&quot;&gt;&lt;property id=&quot;20148&quot; value=&quot;5&quot;/&gt;&lt;property id=&quot;20300&quot; value=&quot;Slide 2 - &amp;quot;Module 1.3: Phases of Principled Assessment Design: A Backward Design Approach&amp;quot;&quot;/&gt;&lt;property id=&quot;20307&quot; value=&quot;1433&quot;/&gt;&lt;/object&gt;&lt;object type=&quot;3&quot; unique_id=&quot;153364&quot;&gt;&lt;property id=&quot;20148&quot; value=&quot;5&quot;/&gt;&lt;property id=&quot;20300&quot; value=&quot;Slide 3 - &amp;quot;Module 1.3 Outcomes&amp;quot;&quot;/&gt;&lt;property id=&quot;20307&quot; value=&quot;730&quot;/&gt;&lt;/object&gt;&lt;object type=&quot;3&quot; unique_id=&quot;153365&quot;&gt;&lt;property id=&quot;20148&quot; value=&quot;5&quot;/&gt;&lt;property id=&quot;20300&quot; value=&quot;Slide 4 - &amp;quot;Defining Terms: Task&amp;quot;&quot;/&gt;&lt;property id=&quot;20307&quot; value=&quot;1431&quot;/&gt;&lt;/object&gt;&lt;object type=&quot;3&quot; unique_id=&quot;153366&quot;&gt;&lt;property id=&quot;20148&quot; value=&quot;5&quot;/&gt;&lt;property id=&quot;20300&quot; value=&quot;Slide 5 - &amp;quot;Defining Terms: Backward Design&amp;quot;&quot;/&gt;&lt;property id=&quot;20307&quot; value=&quot;1429&quot;/&gt;&lt;/object&gt;&lt;object type=&quot;3&quot; unique_id=&quot;153367&quot;&gt;&lt;property id=&quot;20148&quot; value=&quot;5&quot;/&gt;&lt;property id=&quot;20300&quot; value=&quot;Slide 6 - &amp;quot;Educator Pathway to Utilizing Backward Design&amp;quot;&quot;/&gt;&lt;property id=&quot;20307&quot; value=&quot;1417&quot;/&gt;&lt;/object&gt;&lt;object type=&quot;3&quot; unique_id=&quot;153368&quot;&gt;&lt;property id=&quot;20148&quot; value=&quot;5&quot;/&gt;&lt;property id=&quot;20300&quot; value=&quot;Slide 8 - &amp;quot;Phases of Principled Assessment Design&amp;quot;&quot;/&gt;&lt;property id=&quot;20307&quot; value=&quot;1438&quot;/&gt;&lt;/object&gt;&lt;object type=&quot;3&quot; unique_id=&quot;153369&quot;&gt;&lt;property id=&quot;20148&quot; value=&quot;5&quot;/&gt;&lt;property id=&quot;20300&quot; value=&quot;Slide 9 - &amp;quot;The Pathway to Principled Assessment Design: Phase 1&amp;quot;&quot;/&gt;&lt;property id=&quot;20307&quot; value=&quot;1434&quot;/&gt;&lt;/object&gt;&lt;object type=&quot;3&quot; unique_id=&quot;153370&quot;&gt;&lt;property id=&quot;20148&quot; value=&quot;5&quot;/&gt;&lt;property id=&quot;20300&quot; value=&quot;Slide 10 - &amp;quot;The Pathway to Principled Assessment Design: Phase 2&amp;quot;&quot;/&gt;&lt;property id=&quot;20307&quot; value=&quot;1436&quot;/&gt;&lt;/object&gt;&lt;object type=&quot;3&quot; unique_id=&quot;153371&quot;&gt;&lt;property id=&quot;20148&quot; value=&quot;5&quot;/&gt;&lt;property id=&quot;20300&quot; value=&quot;Slide 11 - &amp;quot;The Pathway to Principled Assessment Design: Phase 3&amp;quot;&quot;/&gt;&lt;property id=&quot;20307&quot; value=&quot;1435&quot;/&gt;&lt;/object&gt;&lt;object type=&quot;3&quot; unique_id=&quot;153372&quot;&gt;&lt;property id=&quot;20148&quot; value=&quot;5&quot;/&gt;&lt;property id=&quot;20300&quot; value=&quot;Slide 12 - &amp;quot;The Pathway to Principled Assessment Design: Phase 4&amp;quot;&quot;/&gt;&lt;property id=&quot;20307&quot; value=&quot;1437&quot;/&gt;&lt;/object&gt;&lt;object type=&quot;3&quot; unique_id=&quot;153373&quot;&gt;&lt;property id=&quot;20148&quot; value=&quot;5&quot;/&gt;&lt;property id=&quot;20300&quot; value=&quot;Slide 13 - &amp;quot;Concluding Remarks&amp;quot;&quot;/&gt;&lt;property id=&quot;20307&quot; value=&quot;1440&quot;/&gt;&lt;/object&gt;&lt;object type=&quot;3&quot; unique_id=&quot;153375&quot;&gt;&lt;property id=&quot;20148&quot; value=&quot;5&quot;/&gt;&lt;property id=&quot;20300&quot; value=&quot;Slide 15 - &amp;quot;SCILLSS Glossary&amp;quot;&quot;/&gt;&lt;property id=&quot;20307&quot; value=&quot;1490&quot;/&gt;&lt;/object&gt;&lt;object type=&quot;3&quot; unique_id=&quot;154938&quot;&gt;&lt;property id=&quot;20148&quot; value=&quot;5&quot;/&gt;&lt;property id=&quot;20300&quot; value=&quot;Slide 14 - &amp;quot;Resources and Additional Information&amp;quot;&quot;/&gt;&lt;property id=&quot;20307&quot; value=&quot;1519&quot;/&gt;&lt;/object&gt;&lt;object type=&quot;3&quot; unique_id=&quot;154988&quot;&gt;&lt;property id=&quot;20148&quot; value=&quot;5&quot;/&gt;&lt;property id=&quot;20300&quot; value=&quot;Slide 16 - &amp;quot;Web Links&amp;quot;&quot;/&gt;&lt;property id=&quot;20307&quot; value=&quot;1517&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9F584EA8-9827-4AFB-AB6E-E8946A2EFE59}_19.png&quot;/&gt;&lt;left val=&quot;24&quot;/&gt;&lt;top val=&quot;28&quot;/&gt;&lt;width val=&quot;888&quot;/&gt;&lt;height val=&quot;121&quot;/&gt;&lt;hasText val=&quot;1&quot;/&gt;&lt;/Image&gt;&lt;/ThreeDShapeInfo&gt;"/>
  <p:tag name="PRESENTER_SHAPETEXTINFO" val="&lt;ShapeTextInfo&gt;&lt;TableIndex row=&quot;-1&quot; col=&quot;-1&quot;&gt;&lt;linesCount val=&quot;1&quot;/&gt;&lt;lineCharCount val=&quot;1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56EB104A-0F0A-48FF-A5E3-958DB9A11C57}_19.png&quot;/&gt;&lt;left val=&quot;37&quot;/&gt;&lt;top val=&quot;159&quot;/&gt;&lt;width val=&quot;875&quot;/&gt;&lt;height val=&quot;508&quot;/&gt;&lt;hasText val=&quot;1&quot;/&gt;&lt;/Image&gt;&lt;/ThreeDShapeInfo&gt;"/>
  <p:tag name="PRESENTER_SHAPETEXTINFO" val="&lt;ShapeTextInfo&gt;&lt;TableIndex row=&quot;-1&quot; col=&quot;-1&quot;&gt;&lt;linesCount val=&quot;7&quot;/&gt;&lt;lineCharCount val=&quot;63&quot;/&gt;&lt;lineCharCount val=&quot;58&quot;/&gt;&lt;lineCharCount val=&quot;26&quot;/&gt;&lt;lineCharCount val=&quot;63&quot;/&gt;&lt;lineCharCount val=&quot;60&quot;/&gt;&lt;lineCharCount val=&quot;47&quot;/&gt;&lt;lineCharCount val=&quot;4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3565</Words>
  <Application>Microsoft Office PowerPoint</Application>
  <PresentationFormat>On-screen Show (4:3)</PresentationFormat>
  <Paragraphs>168</Paragraphs>
  <Slides>17</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Arial</vt:lpstr>
      <vt:lpstr>Calibri</vt:lpstr>
      <vt:lpstr>Calibri (body)</vt:lpstr>
      <vt:lpstr>Calibri Light</vt:lpstr>
      <vt:lpstr>Europa</vt:lpstr>
      <vt:lpstr>Trebuchet MS</vt:lpstr>
      <vt:lpstr>Custom Design</vt:lpstr>
      <vt:lpstr>1_Custom Design</vt:lpstr>
      <vt:lpstr>2_Custom Design</vt:lpstr>
      <vt:lpstr>3_Custom Design</vt:lpstr>
      <vt:lpstr>4_Custom Design</vt:lpstr>
      <vt:lpstr>Designing High-Quality Three-Dimensional Science Assessments for Classroom Use</vt:lpstr>
      <vt:lpstr>Module 1.3: Phases of Principled Assessment Design: A Backward Design Approach</vt:lpstr>
      <vt:lpstr>Module 1.3 Outcomes</vt:lpstr>
      <vt:lpstr>Defining Terms: Task</vt:lpstr>
      <vt:lpstr>Defining Terms: Backward Design</vt:lpstr>
      <vt:lpstr>Educator Pathway to Utilizing Backward Design</vt:lpstr>
      <vt:lpstr>PowerPoint Presentation</vt:lpstr>
      <vt:lpstr>Phases of Principled Assessment Design</vt:lpstr>
      <vt:lpstr>The Pathway to Principled Assessment Design: Phase 1</vt:lpstr>
      <vt:lpstr>The Pathway to Principled Assessment Design: Phase 2</vt:lpstr>
      <vt:lpstr>The Pathway to Principled Assessment Design: Phase 3</vt:lpstr>
      <vt:lpstr>The Pathway to Principled Assessment Design: Phase 4</vt:lpstr>
      <vt:lpstr>Concluding Remarks</vt:lpstr>
      <vt:lpstr>Resources and Additional Information</vt:lpstr>
      <vt:lpstr>SCILLSS Glossary</vt:lpstr>
      <vt:lpstr>Web Links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Kristina Harding</cp:lastModifiedBy>
  <cp:revision>217</cp:revision>
  <cp:lastPrinted>2020-10-02T13:20:29Z</cp:lastPrinted>
  <dcterms:created xsi:type="dcterms:W3CDTF">2020-09-28T18:24:22Z</dcterms:created>
  <dcterms:modified xsi:type="dcterms:W3CDTF">2020-10-03T00:59:52Z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973288C2-8077-4AFD-A712-1C18E49CD6BC</vt:lpwstr>
  </property>
  <property fmtid="{D5CDD505-2E9C-101B-9397-08002B2CF9AE}" pid="3" name="ArticulatePath">
    <vt:lpwstr>Utilizing a Principled Assessment Design for Classroom Science Assessments_KH Working DraftEB</vt:lpwstr>
  </property>
</Properties>
</file>