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heme/theme11.xml" ContentType="application/vnd.openxmlformats-officedocument.theme+xml"/>
  <Override PartName="/ppt/theme/theme12.xml" ContentType="application/vnd.openxmlformats-officedocument.them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1.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notesSlides/notesSlide2.xml" ContentType="application/vnd.openxmlformats-officedocument.presentationml.notesSlide+xml"/>
  <Override PartName="/ppt/tags/tag213.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14.xml" ContentType="application/vnd.openxmlformats-officedocument.presentationml.tags+xml"/>
  <Override PartName="/ppt/notesSlides/notesSlide4.xml" ContentType="application/vnd.openxmlformats-officedocument.presentationml.notesSlide+xml"/>
  <Override PartName="/ppt/tags/tag215.xml" ContentType="application/vnd.openxmlformats-officedocument.presentationml.tags+xml"/>
  <Override PartName="/ppt/notesSlides/notesSlide5.xml" ContentType="application/vnd.openxmlformats-officedocument.presentationml.notesSlide+xml"/>
  <Override PartName="/ppt/tags/tag216.xml" ContentType="application/vnd.openxmlformats-officedocument.presentationml.tags+xml"/>
  <Override PartName="/ppt/notesSlides/notesSlide6.xml" ContentType="application/vnd.openxmlformats-officedocument.presentationml.notesSlide+xml"/>
  <Override PartName="/ppt/tags/tag217.xml" ContentType="application/vnd.openxmlformats-officedocument.presentationml.tags+xml"/>
  <Override PartName="/ppt/notesSlides/notesSlide7.xml" ContentType="application/vnd.openxmlformats-officedocument.presentationml.notesSlide+xml"/>
  <Override PartName="/ppt/tags/tag218.xml" ContentType="application/vnd.openxmlformats-officedocument.presentationml.tags+xml"/>
  <Override PartName="/ppt/notesSlides/notesSlide8.xml" ContentType="application/vnd.openxmlformats-officedocument.presentationml.notesSlide+xml"/>
  <Override PartName="/ppt/tags/tag219.xml" ContentType="application/vnd.openxmlformats-officedocument.presentationml.tags+xml"/>
  <Override PartName="/ppt/notesSlides/notesSlide9.xml" ContentType="application/vnd.openxmlformats-officedocument.presentationml.notesSlide+xml"/>
  <Override PartName="/ppt/tags/tag220.xml" ContentType="application/vnd.openxmlformats-officedocument.presentationml.tags+xml"/>
  <Override PartName="/ppt/notesSlides/notesSlide10.xml" ContentType="application/vnd.openxmlformats-officedocument.presentationml.notesSlide+xml"/>
  <Override PartName="/ppt/tags/tag221.xml" ContentType="application/vnd.openxmlformats-officedocument.presentationml.tags+xml"/>
  <Override PartName="/ppt/notesSlides/notesSlide11.xml" ContentType="application/vnd.openxmlformats-officedocument.presentationml.notesSlide+xml"/>
  <Override PartName="/ppt/tags/tag222.xml" ContentType="application/vnd.openxmlformats-officedocument.presentationml.tags+xml"/>
  <Override PartName="/ppt/notesSlides/notesSlide12.xml" ContentType="application/vnd.openxmlformats-officedocument.presentationml.notesSlide+xml"/>
  <Override PartName="/ppt/tags/tag223.xml" ContentType="application/vnd.openxmlformats-officedocument.presentationml.tags+xml"/>
  <Override PartName="/ppt/notesSlides/notesSlide13.xml" ContentType="application/vnd.openxmlformats-officedocument.presentationml.notesSlide+xml"/>
  <Override PartName="/ppt/tags/tag224.xml" ContentType="application/vnd.openxmlformats-officedocument.presentationml.tags+xml"/>
  <Override PartName="/ppt/notesSlides/notesSlide14.xml" ContentType="application/vnd.openxmlformats-officedocument.presentationml.notesSlide+xml"/>
  <Override PartName="/ppt/tags/tag225.xml" ContentType="application/vnd.openxmlformats-officedocument.presentationml.tags+xml"/>
  <Override PartName="/ppt/notesSlides/notesSlide15.xml" ContentType="application/vnd.openxmlformats-officedocument.presentationml.notesSlide+xml"/>
  <Override PartName="/ppt/tags/tag226.xml" ContentType="application/vnd.openxmlformats-officedocument.presentationml.tags+xml"/>
  <Override PartName="/ppt/notesSlides/notesSlide16.xml" ContentType="application/vnd.openxmlformats-officedocument.presentationml.notesSlide+xml"/>
  <Override PartName="/ppt/tags/tag227.xml" ContentType="application/vnd.openxmlformats-officedocument.presentationml.tags+xml"/>
  <Override PartName="/ppt/notesSlides/notesSlide17.xml" ContentType="application/vnd.openxmlformats-officedocument.presentationml.notesSlide+xml"/>
  <Override PartName="/ppt/tags/tag228.xml" ContentType="application/vnd.openxmlformats-officedocument.presentationml.tags+xml"/>
  <Override PartName="/ppt/notesSlides/notesSlide18.xml" ContentType="application/vnd.openxmlformats-officedocument.presentationml.notesSlide+xml"/>
  <Override PartName="/ppt/tags/tag229.xml" ContentType="application/vnd.openxmlformats-officedocument.presentationml.tags+xml"/>
  <Override PartName="/ppt/notesSlides/notesSlide19.xml" ContentType="application/vnd.openxmlformats-officedocument.presentationml.notesSlide+xml"/>
  <Override PartName="/ppt/tags/tag230.xml" ContentType="application/vnd.openxmlformats-officedocument.presentationml.tags+xml"/>
  <Override PartName="/ppt/tags/tag231.xml" ContentType="application/vnd.openxmlformats-officedocument.presentationml.tags+xml"/>
  <Override PartName="/ppt/notesSlides/notesSlide20.xml" ContentType="application/vnd.openxmlformats-officedocument.presentationml.notesSlide+xml"/>
  <Override PartName="/ppt/tags/tag232.xml" ContentType="application/vnd.openxmlformats-officedocument.presentationml.tags+xml"/>
  <Override PartName="/ppt/notesSlides/notesSlide21.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47" r:id="rId3"/>
    <p:sldMasterId id="2147483761" r:id="rId4"/>
    <p:sldMasterId id="2147483773" r:id="rId5"/>
    <p:sldMasterId id="2147483787" r:id="rId6"/>
    <p:sldMasterId id="2147483801" r:id="rId7"/>
    <p:sldMasterId id="2147483814" r:id="rId8"/>
    <p:sldMasterId id="2147483826" r:id="rId9"/>
    <p:sldMasterId id="2147483840" r:id="rId10"/>
  </p:sldMasterIdLst>
  <p:notesMasterIdLst>
    <p:notesMasterId r:id="rId33"/>
  </p:notesMasterIdLst>
  <p:handoutMasterIdLst>
    <p:handoutMasterId r:id="rId34"/>
  </p:handoutMasterIdLst>
  <p:sldIdLst>
    <p:sldId id="1432" r:id="rId11"/>
    <p:sldId id="1441" r:id="rId12"/>
    <p:sldId id="1752" r:id="rId13"/>
    <p:sldId id="1753" r:id="rId14"/>
    <p:sldId id="1716" r:id="rId15"/>
    <p:sldId id="1754" r:id="rId16"/>
    <p:sldId id="1755" r:id="rId17"/>
    <p:sldId id="1756" r:id="rId18"/>
    <p:sldId id="1723" r:id="rId19"/>
    <p:sldId id="1724" r:id="rId20"/>
    <p:sldId id="1757" r:id="rId21"/>
    <p:sldId id="1758" r:id="rId22"/>
    <p:sldId id="1759" r:id="rId23"/>
    <p:sldId id="1613" r:id="rId24"/>
    <p:sldId id="1616" r:id="rId25"/>
    <p:sldId id="1614" r:id="rId26"/>
    <p:sldId id="1652" r:id="rId27"/>
    <p:sldId id="1760" r:id="rId28"/>
    <p:sldId id="1491" r:id="rId29"/>
    <p:sldId id="1492" r:id="rId30"/>
    <p:sldId id="1527" r:id="rId31"/>
    <p:sldId id="1493" r:id="rId32"/>
  </p:sldIdLst>
  <p:sldSz cx="9144000" cy="6858000" type="screen4x3"/>
  <p:notesSz cx="7315200" cy="9601200"/>
  <p:custDataLst>
    <p:tags r:id="rId3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dule 4.5" id="{7BAB4DC5-7C23-42E9-BD84-208ECE3E7C8E}">
          <p14:sldIdLst>
            <p14:sldId id="1432"/>
            <p14:sldId id="1441"/>
            <p14:sldId id="1752"/>
            <p14:sldId id="1753"/>
            <p14:sldId id="1716"/>
            <p14:sldId id="1754"/>
            <p14:sldId id="1755"/>
            <p14:sldId id="1756"/>
            <p14:sldId id="1723"/>
            <p14:sldId id="1724"/>
            <p14:sldId id="1757"/>
            <p14:sldId id="1758"/>
            <p14:sldId id="1759"/>
            <p14:sldId id="1613"/>
            <p14:sldId id="1616"/>
            <p14:sldId id="1614"/>
            <p14:sldId id="1652"/>
            <p14:sldId id="1760"/>
            <p14:sldId id="1491"/>
            <p14:sldId id="1492"/>
            <p14:sldId id="1527"/>
            <p14:sldId id="149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n Buchanan" initials="EB [2]" lastIdx="24" clrIdx="0">
    <p:extLst>
      <p:ext uri="{19B8F6BF-5375-455C-9EA6-DF929625EA0E}">
        <p15:presenceInfo xmlns:p15="http://schemas.microsoft.com/office/powerpoint/2012/main" userId="Erin Buchanan" providerId="None"/>
      </p:ext>
    </p:extLst>
  </p:cmAuthor>
  <p:cmAuthor id="2" name="Kristina Harding" initials="KH" lastIdx="124" clrIdx="1">
    <p:extLst>
      <p:ext uri="{19B8F6BF-5375-455C-9EA6-DF929625EA0E}">
        <p15:presenceInfo xmlns:p15="http://schemas.microsoft.com/office/powerpoint/2012/main" userId="af6168e4d56be7f6" providerId="Windows Live"/>
      </p:ext>
    </p:extLst>
  </p:cmAuthor>
  <p:cmAuthor id="3" name="Liz Summers" initials="LS [2]" lastIdx="4" clrIdx="2">
    <p:extLst>
      <p:ext uri="{19B8F6BF-5375-455C-9EA6-DF929625EA0E}">
        <p15:presenceInfo xmlns:p15="http://schemas.microsoft.com/office/powerpoint/2012/main" userId="Liz Summers" providerId="None"/>
      </p:ext>
    </p:extLst>
  </p:cmAuthor>
  <p:cmAuthor id="4" name="Charlene Turner" initials="CT" lastIdx="81" clrIdx="3">
    <p:extLst>
      <p:ext uri="{19B8F6BF-5375-455C-9EA6-DF929625EA0E}">
        <p15:presenceInfo xmlns:p15="http://schemas.microsoft.com/office/powerpoint/2012/main" userId="1bc6227a4b987bd7" providerId="Windows Live"/>
      </p:ext>
    </p:extLst>
  </p:cmAuthor>
  <p:cmAuthor id="5" name="Bill Herrera" initials="BH" lastIdx="21" clrIdx="4">
    <p:extLst>
      <p:ext uri="{19B8F6BF-5375-455C-9EA6-DF929625EA0E}">
        <p15:presenceInfo xmlns:p15="http://schemas.microsoft.com/office/powerpoint/2012/main" userId="b4817bb515c926f2" providerId="Windows Live"/>
      </p:ext>
    </p:extLst>
  </p:cmAuthor>
  <p:cmAuthor id="6" name="Kristina Harding" initials="KH [2]" lastIdx="13" clrIdx="5">
    <p:extLst>
      <p:ext uri="{19B8F6BF-5375-455C-9EA6-DF929625EA0E}">
        <p15:presenceInfo xmlns:p15="http://schemas.microsoft.com/office/powerpoint/2012/main" userId="Kristina Harding" providerId="None"/>
      </p:ext>
    </p:extLst>
  </p:cmAuthor>
  <p:cmAuthor id="7" name="Charlene Turner" initials="CT [2]" lastIdx="1" clrIdx="6">
    <p:extLst>
      <p:ext uri="{19B8F6BF-5375-455C-9EA6-DF929625EA0E}">
        <p15:presenceInfo xmlns:p15="http://schemas.microsoft.com/office/powerpoint/2012/main" userId="Charlene Turner" providerId="None"/>
      </p:ext>
    </p:extLst>
  </p:cmAuthor>
  <p:cmAuthor id="8" name="Erin Buchanan" initials="EB" lastIdx="25" clrIdx="7">
    <p:extLst>
      <p:ext uri="{19B8F6BF-5375-455C-9EA6-DF929625EA0E}">
        <p15:presenceInfo xmlns:p15="http://schemas.microsoft.com/office/powerpoint/2012/main" userId="S-1-12-1-1225061268-1259314294-1123882637-3585816099" providerId="AD"/>
      </p:ext>
    </p:extLst>
  </p:cmAuthor>
  <p:cmAuthor id="9" name="True, Rhonda" initials="TR" lastIdx="8" clrIdx="8">
    <p:extLst>
      <p:ext uri="{19B8F6BF-5375-455C-9EA6-DF929625EA0E}">
        <p15:presenceInfo xmlns:p15="http://schemas.microsoft.com/office/powerpoint/2012/main" userId="True, Rhonda" providerId="None"/>
      </p:ext>
    </p:extLst>
  </p:cmAuthor>
  <p:cmAuthor id="10" name="Erin Buchanan" initials="EB [3]" lastIdx="150" clrIdx="9">
    <p:extLst>
      <p:ext uri="{19B8F6BF-5375-455C-9EA6-DF929625EA0E}">
        <p15:presenceInfo xmlns:p15="http://schemas.microsoft.com/office/powerpoint/2012/main" userId="S::ebuchanan@edcount.com::4904f394-9c76-4b0f-8d16-fd422336bbd5" providerId="AD"/>
      </p:ext>
    </p:extLst>
  </p:cmAuthor>
  <p:cmAuthor id="11" name="Erin Buchanan" initials="EB [4]" lastIdx="88" clrIdx="10">
    <p:extLst>
      <p:ext uri="{19B8F6BF-5375-455C-9EA6-DF929625EA0E}">
        <p15:presenceInfo xmlns:p15="http://schemas.microsoft.com/office/powerpoint/2012/main" userId="urgiTeXn6zAt00t4YbUcIT0sQaL2E9nlEbNE/Xivm3Q=" providerId="None"/>
      </p:ext>
    </p:extLst>
  </p:cmAuthor>
  <p:cmAuthor id="12" name="Charlene Turner" initials="CT [3]" lastIdx="66" clrIdx="11">
    <p:extLst>
      <p:ext uri="{19B8F6BF-5375-455C-9EA6-DF929625EA0E}">
        <p15:presenceInfo xmlns:p15="http://schemas.microsoft.com/office/powerpoint/2012/main" userId="NLxGGSMXYcyWdoDrmIPMImzKbqgEJ0SYFABzA8ITm9Q=" providerId="None"/>
      </p:ext>
    </p:extLst>
  </p:cmAuthor>
  <p:cmAuthor id="13" name="Kristina Harding" initials="KH [3]" lastIdx="7" clrIdx="12">
    <p:extLst>
      <p:ext uri="{19B8F6BF-5375-455C-9EA6-DF929625EA0E}">
        <p15:presenceInfo xmlns:p15="http://schemas.microsoft.com/office/powerpoint/2012/main" userId="eLrO6yeuWe8K30H4CYzFCNxU02/IskLYOpsls/dwbRw=" providerId="None"/>
      </p:ext>
    </p:extLst>
  </p:cmAuthor>
  <p:cmAuthor id="14" name="Bill Herrera" initials="BH [2]" lastIdx="5" clrIdx="13">
    <p:extLst>
      <p:ext uri="{19B8F6BF-5375-455C-9EA6-DF929625EA0E}">
        <p15:presenceInfo xmlns:p15="http://schemas.microsoft.com/office/powerpoint/2012/main" userId="39rPxXWX9wQc3AisqlB/UfOHKYdtD0XvhfA4WnzyjCc=" providerId="None"/>
      </p:ext>
    </p:extLst>
  </p:cmAuthor>
  <p:cmAuthor id="15" name="Charlene Turner" initials="CT [4]" lastIdx="4" clrIdx="14">
    <p:extLst>
      <p:ext uri="{19B8F6BF-5375-455C-9EA6-DF929625EA0E}">
        <p15:presenceInfo xmlns:p15="http://schemas.microsoft.com/office/powerpoint/2012/main" userId="9nU3LjUAu9kwbxYNvtT23bxKdd8rEr/m4wd/QRlVk1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4472C4"/>
    <a:srgbClr val="2F5597"/>
    <a:srgbClr val="2F528F"/>
    <a:srgbClr val="8FAADC"/>
    <a:srgbClr val="B4C7E7"/>
    <a:srgbClr val="E9EBF5"/>
    <a:srgbClr val="FFAE00"/>
    <a:srgbClr val="99CCFF"/>
    <a:srgbClr val="CFD5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54" autoAdjust="0"/>
    <p:restoredTop sz="56992" autoAdjust="0"/>
  </p:normalViewPr>
  <p:slideViewPr>
    <p:cSldViewPr snapToGrid="0">
      <p:cViewPr varScale="1">
        <p:scale>
          <a:sx n="61" d="100"/>
          <a:sy n="61" d="100"/>
        </p:scale>
        <p:origin x="3066"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48" d="100"/>
        <a:sy n="48" d="100"/>
      </p:scale>
      <p:origin x="0" y="-7304"/>
    </p:cViewPr>
  </p:sorterViewPr>
  <p:notesViewPr>
    <p:cSldViewPr snapToGrid="0">
      <p:cViewPr varScale="1">
        <p:scale>
          <a:sx n="48" d="100"/>
          <a:sy n="48" d="100"/>
        </p:scale>
        <p:origin x="2684"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commentAuthors" Target="commentAuthor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EEC8AA-71AD-4540-9D23-3FCA2048F286}" type="doc">
      <dgm:prSet loTypeId="urn:microsoft.com/office/officeart/2009/layout/CircleArrowProcess" loCatId="cycle" qsTypeId="urn:microsoft.com/office/officeart/2005/8/quickstyle/simple1" qsCatId="simple" csTypeId="urn:microsoft.com/office/officeart/2005/8/colors/colorful3" csCatId="colorful" phldr="1"/>
      <dgm:spPr/>
      <dgm:t>
        <a:bodyPr/>
        <a:lstStyle/>
        <a:p>
          <a:endParaRPr lang="en-US"/>
        </a:p>
      </dgm:t>
    </dgm:pt>
    <dgm:pt modelId="{9EF56A78-17BD-4322-9888-F509E07C050B}">
      <dgm:prSet phldrT="[Text]" custT="1"/>
      <dgm:spPr>
        <a:xfrm>
          <a:off x="2076755" y="539859"/>
          <a:ext cx="832221" cy="416067"/>
        </a:xfrm>
        <a:noFill/>
        <a:ln>
          <a:noFill/>
        </a:ln>
        <a:effectLst/>
      </dgm:spPr>
      <dgm:t>
        <a:bodyPr/>
        <a:lstStyle/>
        <a:p>
          <a:pPr>
            <a:buNone/>
          </a:pPr>
          <a:r>
            <a:rPr lang="en-US" sz="1200" dirty="0">
              <a:solidFill>
                <a:sysClr val="windowText" lastClr="000000">
                  <a:hueOff val="0"/>
                  <a:satOff val="0"/>
                  <a:lumOff val="0"/>
                  <a:alphaOff val="0"/>
                </a:sysClr>
              </a:solidFill>
              <a:latin typeface="Calibri"/>
              <a:ea typeface="+mn-ea"/>
              <a:cs typeface="+mn-cs"/>
            </a:rPr>
            <a:t>Evaluation of Student Work Products to Inform Instruction</a:t>
          </a:r>
        </a:p>
      </dgm:t>
    </dgm:pt>
    <dgm:pt modelId="{9F46B5F6-D2FF-40F4-A98E-A15D09350344}" type="sibTrans" cxnId="{65B2A5E9-6F71-4B8C-B301-7232E2C0BC6F}">
      <dgm:prSet/>
      <dgm:spPr/>
      <dgm:t>
        <a:bodyPr/>
        <a:lstStyle/>
        <a:p>
          <a:endParaRPr lang="en-US" sz="1600"/>
        </a:p>
      </dgm:t>
    </dgm:pt>
    <dgm:pt modelId="{E92739EE-4449-4B89-B4AF-72AEB28C9657}" type="parTrans" cxnId="{65B2A5E9-6F71-4B8C-B301-7232E2C0BC6F}">
      <dgm:prSet/>
      <dgm:spPr/>
      <dgm:t>
        <a:bodyPr/>
        <a:lstStyle/>
        <a:p>
          <a:endParaRPr lang="en-US" sz="1600"/>
        </a:p>
      </dgm:t>
    </dgm:pt>
    <dgm:pt modelId="{5D27FFF9-409C-4A79-A399-FCA821CB7B42}">
      <dgm:prSet phldrT="[Text]" custT="1"/>
      <dgm:spPr>
        <a:xfrm>
          <a:off x="2076755" y="539859"/>
          <a:ext cx="832221" cy="416067"/>
        </a:xfrm>
        <a:prstGeom prst="rect">
          <a:avLst/>
        </a:prstGeom>
        <a:noFill/>
        <a:ln>
          <a:noFill/>
        </a:ln>
        <a:effectLst/>
      </dgm:spPr>
      <dgm:t>
        <a:bodyPr/>
        <a:lstStyle/>
        <a:p>
          <a:pPr>
            <a:buNone/>
          </a:pPr>
          <a:r>
            <a:rPr lang="en-US" sz="1200" dirty="0">
              <a:solidFill>
                <a:sysClr val="windowText" lastClr="000000">
                  <a:hueOff val="0"/>
                  <a:satOff val="0"/>
                  <a:lumOff val="0"/>
                  <a:alphaOff val="0"/>
                </a:sysClr>
              </a:solidFill>
              <a:latin typeface="Calibri"/>
              <a:ea typeface="+mn-ea"/>
              <a:cs typeface="+mn-cs"/>
            </a:rPr>
            <a:t>Example Classroom Science Task Rubric</a:t>
          </a:r>
        </a:p>
      </dgm:t>
    </dgm:pt>
    <dgm:pt modelId="{3C278253-8155-4CD6-B63D-C9C4704D6406}" type="sibTrans" cxnId="{8F542E02-81D1-4FC6-9D7C-10CA270772E1}">
      <dgm:prSet/>
      <dgm:spPr/>
      <dgm:t>
        <a:bodyPr/>
        <a:lstStyle/>
        <a:p>
          <a:endParaRPr lang="en-US" sz="1600"/>
        </a:p>
      </dgm:t>
    </dgm:pt>
    <dgm:pt modelId="{06952450-E82B-4EFB-B70C-2E7646ADD29F}" type="parTrans" cxnId="{8F542E02-81D1-4FC6-9D7C-10CA270772E1}">
      <dgm:prSet/>
      <dgm:spPr/>
      <dgm:t>
        <a:bodyPr/>
        <a:lstStyle/>
        <a:p>
          <a:endParaRPr lang="en-US" sz="1600"/>
        </a:p>
      </dgm:t>
    </dgm:pt>
    <dgm:pt modelId="{0EDBE3EF-A341-456E-B613-8B2928531C5A}" type="pres">
      <dgm:prSet presAssocID="{B1EEC8AA-71AD-4540-9D23-3FCA2048F286}" presName="Name0" presStyleCnt="0">
        <dgm:presLayoutVars>
          <dgm:chMax val="7"/>
          <dgm:chPref val="7"/>
          <dgm:dir/>
          <dgm:animLvl val="lvl"/>
        </dgm:presLayoutVars>
      </dgm:prSet>
      <dgm:spPr/>
    </dgm:pt>
    <dgm:pt modelId="{632995E5-C2DB-4E95-B8CE-CBCB3BAA398B}" type="pres">
      <dgm:prSet presAssocID="{5D27FFF9-409C-4A79-A399-FCA821CB7B42}" presName="Accent1" presStyleCnt="0"/>
      <dgm:spPr/>
    </dgm:pt>
    <dgm:pt modelId="{1E5BEC72-72CD-4B73-A37E-4B4372657D4C}" type="pres">
      <dgm:prSet presAssocID="{5D27FFF9-409C-4A79-A399-FCA821CB7B42}" presName="Accent" presStyleLbl="node1" presStyleIdx="0" presStyleCnt="2"/>
      <dgm:spPr>
        <a:xfrm>
          <a:off x="1747503" y="0"/>
          <a:ext cx="1491285" cy="1491436"/>
        </a:xfrm>
        <a:prstGeom prst="circularArrow">
          <a:avLst>
            <a:gd name="adj1" fmla="val 10980"/>
            <a:gd name="adj2" fmla="val 1142322"/>
            <a:gd name="adj3" fmla="val 4500000"/>
            <a:gd name="adj4" fmla="val 10800000"/>
            <a:gd name="adj5" fmla="val 12500"/>
          </a:avLst>
        </a:prstGeom>
        <a:solidFill>
          <a:schemeClr val="accent1">
            <a:lumMod val="40000"/>
            <a:lumOff val="60000"/>
          </a:schemeClr>
        </a:solidFill>
        <a:ln w="25400" cap="flat" cmpd="sng" algn="ctr">
          <a:solidFill>
            <a:sysClr val="window" lastClr="FFFFFF">
              <a:hueOff val="0"/>
              <a:satOff val="0"/>
              <a:lumOff val="0"/>
              <a:alphaOff val="0"/>
            </a:sysClr>
          </a:solidFill>
          <a:prstDash val="solid"/>
        </a:ln>
        <a:effectLst/>
      </dgm:spPr>
    </dgm:pt>
    <dgm:pt modelId="{AB0F659E-F97D-4AFE-B45C-CC73CBD4E72A}" type="pres">
      <dgm:prSet presAssocID="{5D27FFF9-409C-4A79-A399-FCA821CB7B42}" presName="Parent1" presStyleLbl="revTx" presStyleIdx="0" presStyleCnt="2" custLinFactNeighborX="1888" custLinFactNeighborY="-6271">
        <dgm:presLayoutVars>
          <dgm:chMax val="1"/>
          <dgm:chPref val="1"/>
          <dgm:bulletEnabled val="1"/>
        </dgm:presLayoutVars>
      </dgm:prSet>
      <dgm:spPr/>
    </dgm:pt>
    <dgm:pt modelId="{BE55775C-C28F-4EF9-B079-A7B2B74BE426}" type="pres">
      <dgm:prSet presAssocID="{9EF56A78-17BD-4322-9888-F509E07C050B}" presName="Accent2" presStyleCnt="0"/>
      <dgm:spPr/>
    </dgm:pt>
    <dgm:pt modelId="{21390618-E7FD-4509-AA9D-AE428EA07941}" type="pres">
      <dgm:prSet presAssocID="{9EF56A78-17BD-4322-9888-F509E07C050B}" presName="Accent" presStyleLbl="node1" presStyleIdx="1" presStyleCnt="2"/>
      <dgm:spPr>
        <a:solidFill>
          <a:srgbClr val="8FAADC"/>
        </a:solidFill>
        <a:ln>
          <a:solidFill>
            <a:srgbClr val="8FAADC"/>
          </a:solidFill>
        </a:ln>
      </dgm:spPr>
    </dgm:pt>
    <dgm:pt modelId="{D97E931B-E80B-41C2-9F60-C7381E222817}" type="pres">
      <dgm:prSet presAssocID="{9EF56A78-17BD-4322-9888-F509E07C050B}" presName="Parent2" presStyleLbl="revTx" presStyleIdx="1" presStyleCnt="2">
        <dgm:presLayoutVars>
          <dgm:chMax val="1"/>
          <dgm:chPref val="1"/>
          <dgm:bulletEnabled val="1"/>
        </dgm:presLayoutVars>
      </dgm:prSet>
      <dgm:spPr>
        <a:prstGeom prst="rect">
          <a:avLst/>
        </a:prstGeom>
      </dgm:spPr>
    </dgm:pt>
  </dgm:ptLst>
  <dgm:cxnLst>
    <dgm:cxn modelId="{8F542E02-81D1-4FC6-9D7C-10CA270772E1}" srcId="{B1EEC8AA-71AD-4540-9D23-3FCA2048F286}" destId="{5D27FFF9-409C-4A79-A399-FCA821CB7B42}" srcOrd="0" destOrd="0" parTransId="{06952450-E82B-4EFB-B70C-2E7646ADD29F}" sibTransId="{3C278253-8155-4CD6-B63D-C9C4704D6406}"/>
    <dgm:cxn modelId="{5B9A754B-F595-4D71-B551-E84D20910C3D}" type="presOf" srcId="{5D27FFF9-409C-4A79-A399-FCA821CB7B42}" destId="{AB0F659E-F97D-4AFE-B45C-CC73CBD4E72A}" srcOrd="0" destOrd="0" presId="urn:microsoft.com/office/officeart/2009/layout/CircleArrowProcess"/>
    <dgm:cxn modelId="{2F3BA185-628D-4768-A411-403261096544}" type="presOf" srcId="{9EF56A78-17BD-4322-9888-F509E07C050B}" destId="{D97E931B-E80B-41C2-9F60-C7381E222817}" srcOrd="0" destOrd="0" presId="urn:microsoft.com/office/officeart/2009/layout/CircleArrowProcess"/>
    <dgm:cxn modelId="{954FE18F-72C9-43F0-B706-67053A23AF1F}" type="presOf" srcId="{B1EEC8AA-71AD-4540-9D23-3FCA2048F286}" destId="{0EDBE3EF-A341-456E-B613-8B2928531C5A}" srcOrd="0" destOrd="0" presId="urn:microsoft.com/office/officeart/2009/layout/CircleArrowProcess"/>
    <dgm:cxn modelId="{65B2A5E9-6F71-4B8C-B301-7232E2C0BC6F}" srcId="{B1EEC8AA-71AD-4540-9D23-3FCA2048F286}" destId="{9EF56A78-17BD-4322-9888-F509E07C050B}" srcOrd="1" destOrd="0" parTransId="{E92739EE-4449-4B89-B4AF-72AEB28C9657}" sibTransId="{9F46B5F6-D2FF-40F4-A98E-A15D09350344}"/>
    <dgm:cxn modelId="{FB38C46E-E391-4CB8-B645-E389B35E1DB5}" type="presParOf" srcId="{0EDBE3EF-A341-456E-B613-8B2928531C5A}" destId="{632995E5-C2DB-4E95-B8CE-CBCB3BAA398B}" srcOrd="0" destOrd="0" presId="urn:microsoft.com/office/officeart/2009/layout/CircleArrowProcess"/>
    <dgm:cxn modelId="{1CD8865E-C0D0-42BD-A017-95EC60CED71D}" type="presParOf" srcId="{632995E5-C2DB-4E95-B8CE-CBCB3BAA398B}" destId="{1E5BEC72-72CD-4B73-A37E-4B4372657D4C}" srcOrd="0" destOrd="0" presId="urn:microsoft.com/office/officeart/2009/layout/CircleArrowProcess"/>
    <dgm:cxn modelId="{7715D231-109A-4592-A5CF-591926B4C9E3}" type="presParOf" srcId="{0EDBE3EF-A341-456E-B613-8B2928531C5A}" destId="{AB0F659E-F97D-4AFE-B45C-CC73CBD4E72A}" srcOrd="1" destOrd="0" presId="urn:microsoft.com/office/officeart/2009/layout/CircleArrowProcess"/>
    <dgm:cxn modelId="{5A7E5888-FE71-41F0-B4A2-1E3ADF3FC2A0}" type="presParOf" srcId="{0EDBE3EF-A341-456E-B613-8B2928531C5A}" destId="{BE55775C-C28F-4EF9-B079-A7B2B74BE426}" srcOrd="2" destOrd="0" presId="urn:microsoft.com/office/officeart/2009/layout/CircleArrowProcess"/>
    <dgm:cxn modelId="{8BDFE623-7730-4630-ADF8-1CA2428AE350}" type="presParOf" srcId="{BE55775C-C28F-4EF9-B079-A7B2B74BE426}" destId="{21390618-E7FD-4509-AA9D-AE428EA07941}" srcOrd="0" destOrd="0" presId="urn:microsoft.com/office/officeart/2009/layout/CircleArrowProcess"/>
    <dgm:cxn modelId="{1D7AB9E2-6629-4F7E-BBD0-30FF838AE423}" type="presParOf" srcId="{0EDBE3EF-A341-456E-B613-8B2928531C5A}" destId="{D97E931B-E80B-41C2-9F60-C7381E222817}" srcOrd="3"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5BEC72-72CD-4B73-A37E-4B4372657D4C}">
      <dsp:nvSpPr>
        <dsp:cNvPr id="0" name=""/>
        <dsp:cNvSpPr/>
      </dsp:nvSpPr>
      <dsp:spPr>
        <a:xfrm>
          <a:off x="1089396" y="165308"/>
          <a:ext cx="2155456" cy="2155518"/>
        </a:xfrm>
        <a:prstGeom prst="circularArrow">
          <a:avLst>
            <a:gd name="adj1" fmla="val 10980"/>
            <a:gd name="adj2" fmla="val 1142322"/>
            <a:gd name="adj3" fmla="val 4500000"/>
            <a:gd name="adj4" fmla="val 10800000"/>
            <a:gd name="adj5" fmla="val 12500"/>
          </a:avLst>
        </a:prstGeom>
        <a:solidFill>
          <a:schemeClr val="accent1">
            <a:lumMod val="40000"/>
            <a:lumOff val="60000"/>
          </a:scheme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0F659E-F97D-4AFE-B45C-CC73CBD4E72A}">
      <dsp:nvSpPr>
        <dsp:cNvPr id="0" name=""/>
        <dsp:cNvSpPr/>
      </dsp:nvSpPr>
      <dsp:spPr>
        <a:xfrm>
          <a:off x="1588152" y="907991"/>
          <a:ext cx="1202575" cy="601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Text" lastClr="000000">
                  <a:hueOff val="0"/>
                  <a:satOff val="0"/>
                  <a:lumOff val="0"/>
                  <a:alphaOff val="0"/>
                </a:sysClr>
              </a:solidFill>
              <a:latin typeface="Calibri"/>
              <a:ea typeface="+mn-ea"/>
              <a:cs typeface="+mn-cs"/>
            </a:rPr>
            <a:t>Example Classroom Science Task Rubric</a:t>
          </a:r>
        </a:p>
      </dsp:txBody>
      <dsp:txXfrm>
        <a:off x="1588152" y="907991"/>
        <a:ext cx="1202575" cy="601216"/>
      </dsp:txXfrm>
    </dsp:sp>
    <dsp:sp modelId="{21390618-E7FD-4509-AA9D-AE428EA07941}">
      <dsp:nvSpPr>
        <dsp:cNvPr id="0" name=""/>
        <dsp:cNvSpPr/>
      </dsp:nvSpPr>
      <dsp:spPr>
        <a:xfrm>
          <a:off x="644458" y="1546910"/>
          <a:ext cx="1851701" cy="1852484"/>
        </a:xfrm>
        <a:prstGeom prst="blockArc">
          <a:avLst>
            <a:gd name="adj1" fmla="val 0"/>
            <a:gd name="adj2" fmla="val 18900000"/>
            <a:gd name="adj3" fmla="val 12740"/>
          </a:avLst>
        </a:prstGeom>
        <a:solidFill>
          <a:srgbClr val="8FAADC"/>
        </a:solidFill>
        <a:ln w="1270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7E931B-E80B-41C2-9F60-C7381E222817}">
      <dsp:nvSpPr>
        <dsp:cNvPr id="0" name=""/>
        <dsp:cNvSpPr/>
      </dsp:nvSpPr>
      <dsp:spPr>
        <a:xfrm>
          <a:off x="964160" y="2186612"/>
          <a:ext cx="1202575" cy="601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Text" lastClr="000000">
                  <a:hueOff val="0"/>
                  <a:satOff val="0"/>
                  <a:lumOff val="0"/>
                  <a:alphaOff val="0"/>
                </a:sysClr>
              </a:solidFill>
              <a:latin typeface="Calibri"/>
              <a:ea typeface="+mn-ea"/>
              <a:cs typeface="+mn-cs"/>
            </a:rPr>
            <a:t>Evaluation of Student Work Products to Inform Instruction</a:t>
          </a:r>
        </a:p>
      </dsp:txBody>
      <dsp:txXfrm>
        <a:off x="964160" y="2186612"/>
        <a:ext cx="1202575" cy="601216"/>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7434C8-5A19-F64B-8F11-4405E1ED3E2F}"/>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A7C98A3B-E5DE-5742-8D35-B933E31460B5}"/>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endParaRPr lang="en-US"/>
          </a:p>
        </p:txBody>
      </p:sp>
      <p:sp>
        <p:nvSpPr>
          <p:cNvPr id="4" name="Footer Placeholder 3">
            <a:extLst>
              <a:ext uri="{FF2B5EF4-FFF2-40B4-BE49-F238E27FC236}">
                <a16:creationId xmlns:a16="http://schemas.microsoft.com/office/drawing/2014/main" id="{40675432-BE12-654A-A284-B94DC2DBE5D7}"/>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B106D9D9-562A-4D43-B513-97D5A1404C05}"/>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E2737DBD-F625-1340-A0CF-6A352F8AE5E3}" type="slidenum">
              <a:rPr lang="en-US" smtClean="0"/>
              <a:t>‹#›</a:t>
            </a:fld>
            <a:endParaRPr lang="en-US"/>
          </a:p>
        </p:txBody>
      </p:sp>
    </p:spTree>
    <p:extLst>
      <p:ext uri="{BB962C8B-B14F-4D97-AF65-F5344CB8AC3E}">
        <p14:creationId xmlns:p14="http://schemas.microsoft.com/office/powerpoint/2010/main" val="196344817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57F591F-48A8-46BF-9842-345A827D44AD}" type="slidenum">
              <a:rPr lang="en-US" smtClean="0"/>
              <a:t>‹#›</a:t>
            </a:fld>
            <a:endParaRPr lang="en-US"/>
          </a:p>
        </p:txBody>
      </p:sp>
    </p:spTree>
    <p:extLst>
      <p:ext uri="{BB962C8B-B14F-4D97-AF65-F5344CB8AC3E}">
        <p14:creationId xmlns:p14="http://schemas.microsoft.com/office/powerpoint/2010/main" val="1437816656"/>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4638" y="1222375"/>
            <a:ext cx="4397375" cy="3297238"/>
          </a:xfrm>
        </p:spPr>
      </p:sp>
      <p:sp>
        <p:nvSpPr>
          <p:cNvPr id="3" name="Notes Placeholder 2"/>
          <p:cNvSpPr>
            <a:spLocks noGrp="1"/>
          </p:cNvSpPr>
          <p:nvPr>
            <p:ph type="body" idx="1"/>
          </p:nvPr>
        </p:nvSpPr>
        <p:spPr/>
        <p:txBody>
          <a:bodyPr>
            <a:normAutofit/>
          </a:bodyPr>
          <a:lstStyle/>
          <a:p>
            <a:pPr marL="0" marR="0">
              <a:spcBef>
                <a:spcPts val="0"/>
              </a:spcBef>
              <a:spcAft>
                <a:spcPts val="1200"/>
              </a:spcAft>
            </a:pPr>
            <a:r>
              <a:rPr lang="en-US" sz="1800" dirty="0">
                <a:effectLst/>
                <a:latin typeface="Calibri" panose="020F0502020204030204" pitchFamily="34" charset="0"/>
                <a:ea typeface="Calibri" panose="020F0502020204030204" pitchFamily="34" charset="0"/>
                <a:cs typeface="Arial" panose="020B0604020202020204" pitchFamily="34" charset="0"/>
              </a:rPr>
              <a:t>Welcome</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to</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the last of</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four</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chapters</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in</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a</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digital</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workbook</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on</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designing</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high-quality</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three-dimensional</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science</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assessment</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tasks</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for</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classroom</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use.</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This</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workbook</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is</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intended</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to</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help</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educators</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design</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and</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evaluate</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tasks</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that</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provide</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meaningful</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information</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about</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what</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students</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know</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and</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can</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do</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in</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science. </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dirty="0">
                <a:effectLst/>
                <a:latin typeface="Calibri" panose="020F0502020204030204" pitchFamily="34" charset="0"/>
                <a:ea typeface="Calibri" panose="020F0502020204030204" pitchFamily="34" charset="0"/>
                <a:cs typeface="Arial" panose="020B0604020202020204" pitchFamily="34" charset="0"/>
              </a:rPr>
              <a:t>This</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digital</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workbook</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was</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developed</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by</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edCount,</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LLC,</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under</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the</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US</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Department</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of Education's</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Enhanced</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Assessment</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Grants</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Program,</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CFDA</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84.368A.</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4" name="Date Placeholder 3"/>
          <p:cNvSpPr>
            <a:spLocks noGrp="1"/>
          </p:cNvSpPr>
          <p:nvPr>
            <p:ph type="dt" idx="10"/>
          </p:nvPr>
        </p:nvSpPr>
        <p:spPr/>
        <p:txBody>
          <a:bodyPr/>
          <a:lstStyle/>
          <a:p>
            <a:pPr defTabSz="966612">
              <a:defRPr/>
            </a:pPr>
            <a:endParaRPr lang="en-US" dirty="0">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966612">
              <a:defRPr/>
            </a:pPr>
            <a:fld id="{F5ADEF72-CD73-48E2-AEFB-3B6C611F1A4A}" type="slidenum">
              <a:rPr lang="en-US">
                <a:solidFill>
                  <a:prstClr val="black"/>
                </a:solidFill>
                <a:latin typeface="Calibri" panose="020F0502020204030204"/>
              </a:rPr>
              <a:pPr defTabSz="966612">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33341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Please pause the presentation and review the student's response using the grade 5 rubric for 5-PS1-1. Then resume the presentation for an explanation of the assigned score point. </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An evaluation of the student's response, based on application of the descriptions in the rubric for 5-PS1-1 as stated across the score points, results in the assignment of a score point of 2. This response shows some misconceptions about scale as well as the phenomenon. The student's response indicates that the water and salt molecules appear to bond or attach in the representation of the process of dissolving. In addition, the key shows two different states of water, which seems to also reinforce the student's idea of some water bonding with salt and some water remaining pure. The key is partially correct as it shows the salt particles in one condition. The response indicates significant flaws in reasoning and understanding, and clearly indicates that this student needs additional instruction regarding scale and the processes involved with substances that dissolve in a solvent.</a:t>
            </a:r>
          </a:p>
        </p:txBody>
      </p:sp>
      <p:sp>
        <p:nvSpPr>
          <p:cNvPr id="4" name="Slide Number Placeholder 3"/>
          <p:cNvSpPr>
            <a:spLocks noGrp="1"/>
          </p:cNvSpPr>
          <p:nvPr>
            <p:ph type="sldNum" sz="quarter" idx="5"/>
          </p:nvPr>
        </p:nvSpPr>
        <p:spPr/>
        <p:txBody>
          <a:bodyPr/>
          <a:lstStyle/>
          <a:p>
            <a:fld id="{62AEFADF-7B48-4B44-BFAD-241C13A7712D}" type="slidenum">
              <a:rPr lang="en-US" smtClean="0"/>
              <a:t>10</a:t>
            </a:fld>
            <a:endParaRPr lang="en-US"/>
          </a:p>
        </p:txBody>
      </p:sp>
    </p:spTree>
    <p:extLst>
      <p:ext uri="{BB962C8B-B14F-4D97-AF65-F5344CB8AC3E}">
        <p14:creationId xmlns:p14="http://schemas.microsoft.com/office/powerpoint/2010/main" val="850615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Please pause the presentation and review the student's response using the grade 5 rubric for 5-PS1-1. Then resume the presentation for an explanation of the assigned score point. </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An evaluation of the student's response, based on application of the descriptions in the rubric for 5-PS1-1 as stated across the score points, results in the assignment of a score point of 3. </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This response shows the student's understanding of the phenomenon. The model shows two representations, each with two different bulk matter and matter too small to be seen; the models for "Before Stirring" and "After Stirring" represent both salt and water particles. The model representations show the correct position and scale relative to each other, and the models for "Before Stirring" and "After Stirring" show the correct position and scale of the particles.</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The key is correct and shows the salt particles in both conditions.</a:t>
            </a:r>
          </a:p>
          <a:p>
            <a:endParaRPr lang="en-US" dirty="0"/>
          </a:p>
        </p:txBody>
      </p:sp>
      <p:sp>
        <p:nvSpPr>
          <p:cNvPr id="4" name="Slide Number Placeholder 3"/>
          <p:cNvSpPr>
            <a:spLocks noGrp="1"/>
          </p:cNvSpPr>
          <p:nvPr>
            <p:ph type="sldNum" sz="quarter" idx="5"/>
          </p:nvPr>
        </p:nvSpPr>
        <p:spPr/>
        <p:txBody>
          <a:bodyPr/>
          <a:lstStyle/>
          <a:p>
            <a:fld id="{62AEFADF-7B48-4B44-BFAD-241C13A7712D}" type="slidenum">
              <a:rPr lang="en-US" smtClean="0"/>
              <a:t>11</a:t>
            </a:fld>
            <a:endParaRPr lang="en-US"/>
          </a:p>
        </p:txBody>
      </p:sp>
    </p:spTree>
    <p:extLst>
      <p:ext uri="{BB962C8B-B14F-4D97-AF65-F5344CB8AC3E}">
        <p14:creationId xmlns:p14="http://schemas.microsoft.com/office/powerpoint/2010/main" val="1311870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Let's review the student responses to question 1 and the assigned score points of 1, 2, and 3. Recall, this question asks the student to identify and describe relevant relationships between components of their model to show the relationship between bulk matter and tiny particles that cannot be seen (e.g., tiny particles of matter that cannot be seen make up bulk matter). This view allows for a quick comparison of score point explanations against the provided student evidence. </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Using the next set of slides, we invite you to complete an independent activity in which you will be asked to review student responses to the second question in the grade 5 example task for </a:t>
            </a:r>
            <a:r>
              <a:rPr lang="en-US" sz="1800" i="0" dirty="0">
                <a:effectLst/>
                <a:latin typeface="Calibri" panose="020F0502020204030204" pitchFamily="34" charset="0"/>
                <a:ea typeface="Times New Roman" panose="02020603050405020304" pitchFamily="18" charset="0"/>
                <a:cs typeface="Arial" panose="020B0604020202020204" pitchFamily="34" charset="0"/>
              </a:rPr>
              <a:t>PE </a:t>
            </a:r>
            <a:r>
              <a:rPr lang="en-US" sz="1800" i="1" dirty="0">
                <a:effectLst/>
                <a:latin typeface="Calibri" panose="020F0502020204030204" pitchFamily="34" charset="0"/>
                <a:ea typeface="Times New Roman" panose="02020603050405020304" pitchFamily="18" charset="0"/>
                <a:cs typeface="Arial" panose="020B0604020202020204" pitchFamily="34" charset="0"/>
              </a:rPr>
              <a:t>5-PS1-1</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i="1" dirty="0">
                <a:effectLst/>
                <a:latin typeface="Calibri" panose="020F0502020204030204" pitchFamily="34" charset="0"/>
                <a:ea typeface="Times New Roman" panose="02020603050405020304" pitchFamily="18" charset="0"/>
                <a:cs typeface="Arial" panose="020B0604020202020204" pitchFamily="34" charset="0"/>
              </a:rPr>
              <a:t>Develop a model to describe that matter is made of particles too small to be seen</a:t>
            </a:r>
            <a:r>
              <a:rPr lang="en-US" sz="1800" dirty="0">
                <a:effectLst/>
                <a:latin typeface="Calibri" panose="020F0502020204030204" pitchFamily="34" charset="0"/>
                <a:ea typeface="Times New Roman" panose="02020603050405020304" pitchFamily="18" charset="0"/>
                <a:cs typeface="Arial" panose="020B0604020202020204" pitchFamily="34" charset="0"/>
              </a:rPr>
              <a:t>, and apply the grade 5 rubric to assign a score point to each student response.</a:t>
            </a:r>
          </a:p>
          <a:p>
            <a:endParaRPr lang="en-US" i="0" dirty="0"/>
          </a:p>
          <a:p>
            <a:endParaRPr lang="en-US" dirty="0"/>
          </a:p>
        </p:txBody>
      </p:sp>
      <p:sp>
        <p:nvSpPr>
          <p:cNvPr id="4" name="Date Placeholder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7F591F-48A8-46BF-9842-345A827D44A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307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In this independent activity, we provide you with an opportunity to use the Grade 5 Example Task for 5-PS1-1 and the Grade 5 Example Rubric for 5-PS1-1</a:t>
            </a:r>
            <a:r>
              <a:rPr lang="en-US" sz="1800" b="1" dirty="0">
                <a:effectLst/>
                <a:latin typeface="Calibri" panose="020F0502020204030204" pitchFamily="34" charset="0"/>
                <a:ea typeface="Times New Roman" panose="02020603050405020304" pitchFamily="18" charset="0"/>
                <a:cs typeface="Arial" panose="020B0604020202020204" pitchFamily="34" charset="0"/>
              </a:rPr>
              <a:t> </a:t>
            </a:r>
            <a:r>
              <a:rPr lang="en-US" sz="1800" dirty="0">
                <a:effectLst/>
                <a:latin typeface="Calibri" panose="020F0502020204030204" pitchFamily="34" charset="0"/>
                <a:ea typeface="Times New Roman" panose="02020603050405020304" pitchFamily="18" charset="0"/>
                <a:cs typeface="Arial" panose="020B0604020202020204" pitchFamily="34" charset="0"/>
              </a:rPr>
              <a:t>to apply your skill at evaluating student responses—evidence of their learning and understanding—through the application of the rubric for the grade 5 PE, </a:t>
            </a:r>
            <a:r>
              <a:rPr lang="en-US" sz="1800" i="1" dirty="0">
                <a:effectLst/>
                <a:latin typeface="Calibri" panose="020F0502020204030204" pitchFamily="34" charset="0"/>
                <a:ea typeface="Times New Roman" panose="02020603050405020304" pitchFamily="18" charset="0"/>
                <a:cs typeface="Arial" panose="020B0604020202020204" pitchFamily="34" charset="0"/>
              </a:rPr>
              <a:t>5-PS1-1,</a:t>
            </a:r>
            <a:r>
              <a:rPr lang="en-US" sz="1800" dirty="0">
                <a:effectLst/>
                <a:latin typeface="Calibri" panose="020F0502020204030204" pitchFamily="34" charset="0"/>
                <a:ea typeface="Times New Roman" panose="02020603050405020304" pitchFamily="18" charset="0"/>
                <a:cs typeface="Arial" panose="020B0604020202020204" pitchFamily="34" charset="0"/>
              </a:rPr>
              <a:t> </a:t>
            </a:r>
            <a:r>
              <a:rPr lang="en-US" sz="1800" i="1" dirty="0">
                <a:effectLst/>
                <a:latin typeface="Calibri" panose="020F0502020204030204" pitchFamily="34" charset="0"/>
                <a:ea typeface="Times New Roman" panose="02020603050405020304" pitchFamily="18" charset="0"/>
                <a:cs typeface="Arial" panose="020B0604020202020204" pitchFamily="34" charset="0"/>
              </a:rPr>
              <a:t>Develop a model to describe that matter is made of particles too small to be seen. </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Alright. Here are the steps to complete this independent activity. First, access the materials in the Resources pod to support your review of the student responses for question 2 of the Grade 5 Example Task for 5-PS1-1.</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Once you've accessed the resources, view the first slide, and pause the presentation to consider the student response and to assign a score point. After you evaluate the student response and determine an appropriate score point based on the rubric, resume the presentation for guidance of which score point is justified given the evidence in the student response. Consider the explanation provided for why that score point was assigned. </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Next, view the second slide, which is populated with another student response to assign a score point. After you evaluate the student response and determine an appropriate score point based on the rubric, resume the presentation for guidance of which score point is justified given the evidence in the student response. Consider the explanation provided for why that score point was assigned. </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Repeat these steps for one additional student response. </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Please note that you can obtain directions for </a:t>
            </a:r>
            <a:r>
              <a:rPr lang="en-US" sz="1800">
                <a:effectLst/>
                <a:latin typeface="Calibri" panose="020F0502020204030204" pitchFamily="34" charset="0"/>
                <a:ea typeface="Times New Roman" panose="02020603050405020304" pitchFamily="18" charset="0"/>
                <a:cs typeface="Arial" panose="020B0604020202020204" pitchFamily="34" charset="0"/>
              </a:rPr>
              <a:t>completing this activity </a:t>
            </a:r>
            <a:r>
              <a:rPr lang="en-US" sz="1800" dirty="0">
                <a:effectLst/>
                <a:latin typeface="Calibri" panose="020F0502020204030204" pitchFamily="34" charset="0"/>
                <a:ea typeface="Times New Roman" panose="02020603050405020304" pitchFamily="18" charset="0"/>
                <a:cs typeface="Arial" panose="020B0604020202020204" pitchFamily="34" charset="0"/>
              </a:rPr>
              <a:t>in the Resources pod titled, "Independent Activity—Score Point Assignments for Question 2 Responses."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Date Placeholder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7F591F-48A8-46BF-9842-345A827D44A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769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Let's get started. To complete this independent activity, first, review the student response to the left of the slide. Refer to the rubric and examine the descriptions associated with question 2 to evaluate the student evidence. Read the description for each of the four score points beginning with score point 3, then score point 2, and so on. Then determine how you would score the student response. </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For the second question of the task, </a:t>
            </a:r>
            <a:r>
              <a:rPr lang="en-US" sz="1800" i="1" dirty="0">
                <a:effectLst/>
                <a:latin typeface="Calibri" panose="020F0502020204030204" pitchFamily="34" charset="0"/>
                <a:ea typeface="Times New Roman" panose="02020603050405020304" pitchFamily="18" charset="0"/>
                <a:cs typeface="Arial" panose="020B0604020202020204" pitchFamily="34" charset="0"/>
              </a:rPr>
              <a:t>Describe the change to the salt particles after being stirred in the water. Be sure to use information from your model to support your explanation</a:t>
            </a:r>
            <a:r>
              <a:rPr lang="en-US" sz="1800" dirty="0">
                <a:effectLst/>
                <a:latin typeface="Calibri" panose="020F0502020204030204" pitchFamily="34" charset="0"/>
                <a:ea typeface="Times New Roman" panose="02020603050405020304" pitchFamily="18" charset="0"/>
                <a:cs typeface="Arial" panose="020B0604020202020204" pitchFamily="34" charset="0"/>
              </a:rPr>
              <a:t>, consider what evidence would be necessary to make a judgment of what a student knows and can do. Pause the presentation and consider the student response, the evidence of student understanding and learning it represents, and then assign a score point.</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Resume the presentation for the assigned score point and explanation. </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This student response earns a score point of 2. The response correctly states that the salt particles have dissolved in the condition when they are stirred and that they cannot be seen; however, the response does not state why they cannot be seen. Therefore, the student has a partial understanding and needs additional instruction on some concepts before new instruction is provided.</a:t>
            </a:r>
          </a:p>
          <a:p>
            <a:r>
              <a:rPr lang="en-US" dirty="0"/>
              <a:t>.</a:t>
            </a:r>
          </a:p>
        </p:txBody>
      </p:sp>
      <p:sp>
        <p:nvSpPr>
          <p:cNvPr id="4" name="Date Placeholder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7F591F-48A8-46BF-9842-345A827D44A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509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Here is another example of a student response for the second question of the task, </a:t>
            </a:r>
            <a:r>
              <a:rPr lang="en-US" sz="1800" i="1" dirty="0">
                <a:effectLst/>
                <a:latin typeface="Calibri" panose="020F0502020204030204" pitchFamily="34" charset="0"/>
                <a:ea typeface="Times New Roman" panose="02020603050405020304" pitchFamily="18" charset="0"/>
                <a:cs typeface="Arial" panose="020B0604020202020204" pitchFamily="34" charset="0"/>
              </a:rPr>
              <a:t>Describe the change to the salt particles after being stirred in the water. Be sure to use information from your model to support your explanation.</a:t>
            </a:r>
            <a:r>
              <a:rPr lang="en-US" sz="1800" dirty="0">
                <a:effectLst/>
                <a:latin typeface="Calibri" panose="020F0502020204030204" pitchFamily="34" charset="0"/>
                <a:ea typeface="Times New Roman" panose="02020603050405020304" pitchFamily="18" charset="0"/>
                <a:cs typeface="Arial" panose="020B0604020202020204" pitchFamily="34" charset="0"/>
              </a:rPr>
              <a:t> Consider what evidence would be necessary to make a judgment of what a student knows and can do. Pause the presentation and consider the student response, the evidence of student understanding and learning it represents, and then assign a score point.</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Resume the presentation for the assigned score point and explanation. </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This student response earns a score point of 1. The student response includes incorrect statements about why the salt can no longer be seen. The response includes a misconception that the salt has disappeared and also states that the salt particles become clear and cannot be seen. This student has not learned the material and/or has misconceptions, and reteaching of the key concepts is required.</a:t>
            </a:r>
          </a:p>
        </p:txBody>
      </p:sp>
      <p:sp>
        <p:nvSpPr>
          <p:cNvPr id="4" name="Date Placeholder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7F591F-48A8-46BF-9842-345A827D44A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011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Here is the last example of a student response for the second question of the task, </a:t>
            </a:r>
            <a:r>
              <a:rPr lang="en-US" sz="1800" i="1" dirty="0">
                <a:effectLst/>
                <a:latin typeface="Calibri" panose="020F0502020204030204" pitchFamily="34" charset="0"/>
                <a:ea typeface="Times New Roman" panose="02020603050405020304" pitchFamily="18" charset="0"/>
                <a:cs typeface="Arial" panose="020B0604020202020204" pitchFamily="34" charset="0"/>
              </a:rPr>
              <a:t>Describe the change to the salt particles after being stirred in the water. Be sure to use information from your model to support your explanation</a:t>
            </a:r>
            <a:r>
              <a:rPr lang="en-US" sz="1800" dirty="0">
                <a:effectLst/>
                <a:latin typeface="Calibri" panose="020F0502020204030204" pitchFamily="34" charset="0"/>
                <a:ea typeface="Times New Roman" panose="02020603050405020304" pitchFamily="18" charset="0"/>
                <a:cs typeface="Arial" panose="020B0604020202020204" pitchFamily="34" charset="0"/>
              </a:rPr>
              <a:t>. Consider what evidence would be necessary to make a judgment of what a student knows and can do. Pause the presentation and consider the student response, the evidence of student understanding and learning it represents, and then assign a score point.</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Resume the presentation for the assigned score point and explanation. </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This student response earns a score point of 3. The description is correct; the response refers to the condition after the water and salt are combined and specifically states that the salt does not disappear; and the student used information from the model to support the explanation. The student demonstrates mastery and an understanding of the assessed skills and is ready for new, more sophisticated instruction.</a:t>
            </a:r>
          </a:p>
        </p:txBody>
      </p:sp>
      <p:sp>
        <p:nvSpPr>
          <p:cNvPr id="4" name="Date Placeholder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7F591F-48A8-46BF-9842-345A827D44A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344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Let's review the student responses to question 2. Recall, this prompt asks the student to use their model to support their explanation of the idea that matter is made of particles too small to be seen. This view allows for a quick comparison of score point exemplars.</a:t>
            </a:r>
          </a:p>
        </p:txBody>
      </p:sp>
      <p:sp>
        <p:nvSpPr>
          <p:cNvPr id="4" name="Date Placeholder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7F591F-48A8-46BF-9842-345A827D44A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636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The </a:t>
            </a:r>
            <a:r>
              <a:rPr lang="en-US" sz="1800" i="1" dirty="0">
                <a:effectLst/>
                <a:latin typeface="Calibri" panose="020F0502020204030204" pitchFamily="34" charset="0"/>
                <a:ea typeface="Times New Roman" panose="02020603050405020304" pitchFamily="18" charset="0"/>
                <a:cs typeface="Arial" panose="020B0604020202020204" pitchFamily="34" charset="0"/>
              </a:rPr>
              <a:t>Framework </a:t>
            </a:r>
            <a:r>
              <a:rPr lang="en-US" sz="1800" dirty="0">
                <a:effectLst/>
                <a:latin typeface="Calibri" panose="020F0502020204030204" pitchFamily="34" charset="0"/>
                <a:ea typeface="Times New Roman" panose="02020603050405020304" pitchFamily="18" charset="0"/>
                <a:cs typeface="Arial" panose="020B0604020202020204" pitchFamily="34" charset="0"/>
              </a:rPr>
              <a:t>and the NGSS define a new vision for science education and provide educators an opportunity to improve science education and assessment of student achievement. Just as this new vision in science education requires shifts in educator practice and pedagogy—a shift away from providing instruction on science topics to providing learning experiences that enable students to better understand the world in which they live by explaining phenomena and creating solutions to design problems—so too are shifts required of students. Memorizing and reciting information is no longer sufficient; students are expected to get engaged with their learning and demonstrate, in new ways, their understanding and ability to sense-make multi-dimensional science standards. Students, like educators, need support, time, and tools. </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Student exemplars can serve as an important tool in supporting students' ability to better understand and meet the expectations of three-dimensional science learning. Student exemplars are tools that can serve multiple purposes and support shifts required of students to demonstrate what they know and can do in keeping with this new vision. Please pause the presentation to review the ways in which exemplars of student responses to science tasks that you create may be useful to your students </a:t>
            </a:r>
            <a:r>
              <a:rPr lang="en-US" sz="1800" i="1" dirty="0">
                <a:effectLst/>
                <a:latin typeface="Calibri" panose="020F0502020204030204" pitchFamily="34" charset="0"/>
                <a:ea typeface="Times New Roman" panose="02020603050405020304" pitchFamily="18" charset="0"/>
                <a:cs typeface="Arial" panose="020B0604020202020204" pitchFamily="34" charset="0"/>
              </a:rPr>
              <a:t>and</a:t>
            </a:r>
            <a:r>
              <a:rPr lang="en-US" sz="1800" dirty="0">
                <a:effectLst/>
                <a:latin typeface="Calibri" panose="020F0502020204030204" pitchFamily="34" charset="0"/>
                <a:ea typeface="Times New Roman" panose="02020603050405020304" pitchFamily="18" charset="0"/>
                <a:cs typeface="Arial" panose="020B0604020202020204" pitchFamily="34" charset="0"/>
              </a:rPr>
              <a:t> you. </a:t>
            </a:r>
          </a:p>
        </p:txBody>
      </p:sp>
      <p:sp>
        <p:nvSpPr>
          <p:cNvPr id="4" name="Slide Number Placeholder 3"/>
          <p:cNvSpPr>
            <a:spLocks noGrp="1"/>
          </p:cNvSpPr>
          <p:nvPr>
            <p:ph type="sldNum" sz="quarter" idx="5"/>
          </p:nvPr>
        </p:nvSpPr>
        <p:spPr/>
        <p:txBody>
          <a:bodyPr/>
          <a:lstStyle/>
          <a:p>
            <a:fld id="{62AEFADF-7B48-4B44-BFAD-241C13A7712D}" type="slidenum">
              <a:rPr lang="en-US" smtClean="0"/>
              <a:t>18</a:t>
            </a:fld>
            <a:endParaRPr lang="en-US"/>
          </a:p>
        </p:txBody>
      </p:sp>
    </p:spTree>
    <p:extLst>
      <p:ext uri="{BB962C8B-B14F-4D97-AF65-F5344CB8AC3E}">
        <p14:creationId xmlns:p14="http://schemas.microsoft.com/office/powerpoint/2010/main" val="1230935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Finally, we offer additional resources that may be helpful to anyone interested in learning more about the concepts presented in this module. A glossary of terms and our reference list follow. </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Thank you for your engagement in this fourth chapter of the SCILLSS digital workbook on designing high-quality three-dimensional science assessment tasks for classroom use. </a:t>
            </a:r>
          </a:p>
          <a:p>
            <a:r>
              <a:rPr lang="en-US" sz="1200" dirty="0">
                <a:solidFill>
                  <a:sysClr val="windowText" lastClr="000000"/>
                </a:solidFill>
              </a:rPr>
              <a:t> </a:t>
            </a:r>
            <a:endParaRPr lang="en-US" dirty="0"/>
          </a:p>
        </p:txBody>
      </p:sp>
      <p:sp>
        <p:nvSpPr>
          <p:cNvPr id="4" name="Date Placeholder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7F591F-48A8-46BF-9842-345A827D44A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528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Chapter 4 of this workbook includes a series of six modules. Together these six modules provide an in-depth exploration of the third phase of principled assessment design: development of tasks, rubrics, and exemplars. In this chapter, we focus on translating the unpacking of the three dimensions of a specific performance expectation or indicator and the design elements in the task specifications tool into an assessment task and rubric. We provide opportunities for you to engage in interactive activities and explore and use our design template to complete your own task and rubric, and learn how to apply scoring guidelines for a three-dimensional standard.</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In this module, we continue our discussion of rubrics and their application to evaluate students' learning. We provide an example of how a grade 5 rubric, which delineates student performance across a range of score points, can be used to evaluate student work products or responses. In the last module of this chapter, we present a guided activity in which we apply the Classroom Assessment Task Review Worksheet to evaluate the quality of two classroom-based science assessment tasks.</a:t>
            </a:r>
          </a:p>
          <a:p>
            <a:pPr marR="0" lvl="0">
              <a:spcBef>
                <a:spcPts val="0"/>
              </a:spcBef>
              <a:spcAft>
                <a:spcPts val="600"/>
              </a:spcAft>
              <a:buFont typeface="Symbol" panose="05050102010706020507" pitchFamily="18" charset="2"/>
              <a:buNone/>
            </a:pPr>
            <a:endParaRPr lang="en-US" dirty="0"/>
          </a:p>
        </p:txBody>
      </p:sp>
      <p:sp>
        <p:nvSpPr>
          <p:cNvPr id="4" name="Slide Number Placeholder 3"/>
          <p:cNvSpPr>
            <a:spLocks noGrp="1"/>
          </p:cNvSpPr>
          <p:nvPr>
            <p:ph type="sldNum" sz="quarter" idx="10"/>
          </p:nvPr>
        </p:nvSpPr>
        <p:spPr/>
        <p:txBody>
          <a:bodyPr/>
          <a:lstStyle/>
          <a:p>
            <a:pPr marL="0" marR="0" lvl="0" indent="0" algn="r" defTabSz="483306" rtl="0" eaLnBrk="1" fontAlgn="auto" latinLnBrk="0" hangingPunct="1">
              <a:lnSpc>
                <a:spcPct val="100000"/>
              </a:lnSpc>
              <a:spcBef>
                <a:spcPts val="0"/>
              </a:spcBef>
              <a:spcAft>
                <a:spcPts val="0"/>
              </a:spcAft>
              <a:buClrTx/>
              <a:buSzTx/>
              <a:buFontTx/>
              <a:buNone/>
              <a:tabLst/>
              <a:defRPr/>
            </a:pPr>
            <a:fld id="{157F591F-48A8-46BF-9842-345A827D44AD}"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306"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Date Placeholder 5">
            <a:extLst>
              <a:ext uri="{FF2B5EF4-FFF2-40B4-BE49-F238E27FC236}">
                <a16:creationId xmlns:a16="http://schemas.microsoft.com/office/drawing/2014/main" id="{84FB6E72-05B9-443C-8E06-4C0DF83A450C}"/>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822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114E32-5160-4EBF-82AC-6364BD41BDD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719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7F591F-48A8-46BF-9842-345A827D44A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158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114E32-5160-4EBF-82AC-6364BD41BDD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854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In the previous Chapter 4 modules, we explored the purpose and use of classroom science assessment tasks, and you engaged in an interactive activity to gain a deeper understanding of the elements of high-quality classroom science assessment tasks. We also discussed the purpose and development of classroom-based task rubrics. </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In this module, Module 4.5, we begin by considering the intended outcomes of rubric development for classroom science assessment tasks. We then offer guided practice to apply a model grade 5 rubric to evaluate student work products and consider how this evaluation informs instructional decisions to improve science learning for all students.</a:t>
            </a:r>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August 19, 2010</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DEF72-CD73-48E2-AEFB-3B6C611F1A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72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Congratulations on completing the first, second, and third phases of principled assessment design: development of an unpacking tool, task specifications tool, and development of tasks and rubrics and choosing to continue your journey to design high-quality three-dimensional classroom science tasks. In this module, Module 4.5, we will explore the fourth phase of principled assessment design, task administration, and the identification of student exemplars through the application of the rubric. </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Phase 4 includes the administration and evaluation of the task and the purposeful use of the results. In this phase, educators determine when to assess. This decision is born out of observing students during science investigations, monitoring student-generated questions and problem-solving strategies, and when evidence of student learning is needed along the educational pathway. Assessments might be administered prior to instruction, within a unit, or after a single or multiple units of instruction.</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Educators must also determine how to evaluate and use the results. Following the administration of the task and the application of the rubric to the student responses or work products, educators will have the necessary information to make informed decisions about when and how instruction may need to be adjusted for individual students, groups of students, or the whole class.</a:t>
            </a:r>
          </a:p>
        </p:txBody>
      </p:sp>
      <p:sp>
        <p:nvSpPr>
          <p:cNvPr id="4" name="Date Placeholder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7F591F-48A8-46BF-9842-345A827D44A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764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Scoring rubrics used to evaluate three-dimensional science learning must be written with clarity and provide criteria for evaluating the degree and accuracy of students' science learning based on student responses or evidence for each question. If the primary purpose of designing and administering a high-quality science assessment task is to evaluate student learning, the rubric must enable educators to accurately and consistently evaluate evidence of all students' learning of three-dimensional NGSS or state standards given a range of student evidence. The evaluation of this range of evidence informs teachers and students of strengths and weaknesses related to sense-making using the dimensions for the selected KSA(s) at a point in time along the instructional sequence, which, in turn, can inform and guide further instruction. Remember, albeit that one intention for developing rubrics may be to assign grades, the primary intention is to gain an understanding of where students are in their science learning and to decide what, how, and with whom differentiated instruction is needed. </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To develop high-quality rubrics that support these outcomes, consider what educators need to understand about the PEs and NGSS resources. The progressions in the NGSS are not learning progressions defined at each grade level, nor do they identify specific assessment targets or constructs to be measured at certain points in time. Remember, the PEs are based on the perspective that instruction and assessments must be designed to support and monitor students as they develop increasing sophistication in their ability to use practices, apply crosscutting concepts, and understand core ideas as they progress across the grade levels. Educators need to "unpack" the PEs to determine the content and sequence of instruction and design high-quality tasks to achieve this end. If this process begins with a clear understanding of the target knowledge, then the design of a task and its rubric, considered during the design of the task, can support accurate inferences about student learning. </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Though designing a task-specific rubric may seem daunting, its creation can be made easier and strengthened using the phase 1 unpacking tool and phase 2 task specifications tool. The thoughtful and well-documented work that you have done during these phases using the </a:t>
            </a:r>
            <a:r>
              <a:rPr lang="en-US" sz="1800" i="1" dirty="0">
                <a:effectLst/>
                <a:latin typeface="Calibri" panose="020F0502020204030204" pitchFamily="34" charset="0"/>
                <a:ea typeface="Times New Roman" panose="02020603050405020304" pitchFamily="18" charset="0"/>
                <a:cs typeface="Arial" panose="020B0604020202020204" pitchFamily="34" charset="0"/>
              </a:rPr>
              <a:t>Framework</a:t>
            </a:r>
            <a:r>
              <a:rPr lang="en-US" sz="1800" dirty="0">
                <a:effectLst/>
                <a:latin typeface="Calibri" panose="020F0502020204030204" pitchFamily="34" charset="0"/>
                <a:ea typeface="Times New Roman" panose="02020603050405020304" pitchFamily="18" charset="0"/>
                <a:cs typeface="Arial" panose="020B0604020202020204" pitchFamily="34" charset="0"/>
              </a:rPr>
              <a:t>, NGSS resources, and your expertise will inform your design of the rubric in such a way that it garners for you, and your students, the right information at the right time about what they know and can do. </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2AEFADF-7B48-4B44-BFAD-241C13A7712D}" type="slidenum">
              <a:rPr lang="en-US" smtClean="0"/>
              <a:t>5</a:t>
            </a:fld>
            <a:endParaRPr lang="en-US"/>
          </a:p>
        </p:txBody>
      </p:sp>
    </p:spTree>
    <p:extLst>
      <p:ext uri="{BB962C8B-B14F-4D97-AF65-F5344CB8AC3E}">
        <p14:creationId xmlns:p14="http://schemas.microsoft.com/office/powerpoint/2010/main" val="3242001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Assessment tasks are typically scored using a rubric that lays out criteria for assigning scores. The rubric describes the features of students' responses required for each score point. Clear rubrics that minimize the degree to which educators must interpret the criteria as it is applied to student responses help ensure scores are consistently applied across all students and support educators' ability to make accurate inferences about what students know and can do. Student responses should yield accurate inferences about students' understanding of the KSAs and their ability to sense-make using the three dimensions that, in turn, inform educator actions either to 1) continue with the instructional sequence as planned; or 2) adjust the design, delivery, and sequence of instruction. These instructional decisions can be made at the individual student level, for a small group of students, or at the class level. </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Student responses, or work products, provide a way to assess the grade-appropriateness of the task and to consider how a student at the targeted grade or age might respond. The student work products can demonstrate examples of high-quality or low-quality student performance as they are considered age- and grade-appropriate. </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Let's first consider more general descriptions of how score points can be differentiated across a score point range of 0 to 3. A score point of 0 indicates that the student did not provide a response, or the response is not related or interpretable. A low-level response assigned a score point of 1 may include misconceptions, be incomplete, or not consistent with the type of evidence expected. A well-written rubric enables an educator to differentiate a score point of 2 from a score point of 3. A score point of 2 may indicate that the student's response meets some or most of the criteria for a given question; whereas a score point of 3 indicates that the student response fully meets the criteria and is scientifically accurate, complete, and consistent with evidence that students have demonstrated and understand the knowledge, skills, and abilities (KSAs) assessed by the question. </a:t>
            </a:r>
          </a:p>
          <a:p>
            <a:endParaRPr lang="en-US" sz="1200" dirty="0"/>
          </a:p>
          <a:p>
            <a:endParaRPr lang="en-US" sz="1200" dirty="0"/>
          </a:p>
        </p:txBody>
      </p:sp>
      <p:sp>
        <p:nvSpPr>
          <p:cNvPr id="4" name="Slide Number Placeholder 3"/>
          <p:cNvSpPr>
            <a:spLocks noGrp="1"/>
          </p:cNvSpPr>
          <p:nvPr>
            <p:ph type="sldNum" sz="quarter" idx="5"/>
          </p:nvPr>
        </p:nvSpPr>
        <p:spPr/>
        <p:txBody>
          <a:bodyPr/>
          <a:lstStyle/>
          <a:p>
            <a:fld id="{62AEFADF-7B48-4B44-BFAD-241C13A7712D}" type="slidenum">
              <a:rPr lang="en-US" smtClean="0"/>
              <a:t>6</a:t>
            </a:fld>
            <a:endParaRPr lang="en-US"/>
          </a:p>
        </p:txBody>
      </p:sp>
    </p:spTree>
    <p:extLst>
      <p:ext uri="{BB962C8B-B14F-4D97-AF65-F5344CB8AC3E}">
        <p14:creationId xmlns:p14="http://schemas.microsoft.com/office/powerpoint/2010/main" val="4293035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spcBef>
                <a:spcPts val="0"/>
              </a:spcBef>
              <a:spcAft>
                <a:spcPts val="120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 principled-design approach has been applied to develop an example grade 5 classroom-based assessment task presented here for the NGSS grade 5 PE, </a:t>
            </a:r>
            <a:r>
              <a:rPr lang="en-US"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5-PS1-1: Develop a model to describe that matter is made of particles too small to be seen. </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 completed unpacking tool and task specifications tool provided the necessary information to make informed decisions about the design of the task. </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 well-designed assessment task presents engaging, authentic, real-world contexts and phenomena of interest to a wide range of students and calls for students to transfer and apply their knowledge in keeping with the goals of the </a:t>
            </a:r>
            <a:r>
              <a:rPr lang="en-US"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Framework</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and the NGSS. A principled-design approach provides a seamless transition from science instruction to assessment of student learning. A classroom-based task measures, at a point in time determined by the educator, students' acquisition of KSAs taught during an instructional sequence. Student competency is required for additional, more sophisticated learning to occur in subsequent lessons in the instructional sequence. Developed in these ways, the classroom-based assessment tasks enable educators to get their fingers on the pulse of individual students, groups of students, and/or the entire class as to where they are in their science learning based on collected evidence of that learning to ultimately inform instruction. </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endPar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120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 three-dimensional assessment task must elicit evidence related to students' integration of knowledge of DCIs, engagement with SEPs, and facility with building connections across ideas (CCCs) (NRC, 2012; Pellegrino, 2013). The task necessarily is comprised of multiple items to elicit evidence that provides specific information about student understanding and competence of the three dimensions as they relate to a PE. In this example task for 5-PS1-1, the three dimensions include the SEP, </a:t>
            </a:r>
            <a:r>
              <a:rPr lang="en-US"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Developing and Using Models</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the DCI, </a:t>
            </a:r>
            <a:r>
              <a:rPr lang="en-US"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Structure and Properties of Matter</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and the CCC, </a:t>
            </a:r>
            <a:r>
              <a:rPr lang="en-US"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Scale, Proportion, and Quantity</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 single item may not be sufficient to elicit evidence to allow educators to identify where students may have misunderstandings and need additional instruction. In this example, two questions are included. </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Please take a moment to pause the presentation and review the example task before we analyze the task in further detail and discuss the rubric developed to evaluate evidence of student learning. Starting with question 1, read and familiarize yourself with the evidence of student performance elicited by each question. Consider how well and how complete the student response should be to make a judgment of what a student knows and can do about the question. For example, if the student's completed model does not show representations in the correct position and scale relative to each other or if the key is partially completed or correct, what would this tell you about the student's understanding of particles of matter and particles too small to be seen? How would these different student responses be captured in the rubric?</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2AEFADF-7B48-4B44-BFAD-241C13A7712D}" type="slidenum">
              <a:rPr lang="en-US" smtClean="0"/>
              <a:t>7</a:t>
            </a:fld>
            <a:endParaRPr lang="en-US"/>
          </a:p>
        </p:txBody>
      </p:sp>
    </p:spTree>
    <p:extLst>
      <p:ext uri="{BB962C8B-B14F-4D97-AF65-F5344CB8AC3E}">
        <p14:creationId xmlns:p14="http://schemas.microsoft.com/office/powerpoint/2010/main" val="1558119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A rubric must define criteria that educators can use to interpret and evaluate student evidence of learning. In addition to defining multiple aspects of students' ability needed to respond correctly to a task, the individual rubric components must focus educators' attention on specific features of students' responses to promote accurate and consistent applications of score points across a range of student responses. </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6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This approach has several advantages over using a typical holistic, more general rubric to score student responses. </a:t>
            </a:r>
          </a:p>
          <a:p>
            <a:pPr marL="0" marR="0">
              <a:spcBef>
                <a:spcPts val="0"/>
              </a:spcBef>
              <a:spcAft>
                <a:spcPts val="6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60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Arial" panose="020B0604020202020204" pitchFamily="34" charset="0"/>
              </a:rPr>
              <a:t>First, detailed descriptions for each score point for each question allow scoring decisions to be more tightly linked to distinct aspects of student ability. </a:t>
            </a:r>
          </a:p>
          <a:p>
            <a:pPr marL="342900" marR="0" lvl="0" indent="-342900">
              <a:spcBef>
                <a:spcPts val="0"/>
              </a:spcBef>
              <a:spcAft>
                <a:spcPts val="600"/>
              </a:spcAft>
              <a:buFont typeface="Symbol" panose="05050102010706020507" pitchFamily="18" charset="2"/>
              <a:buChar char=""/>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60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Arial" panose="020B0604020202020204" pitchFamily="34" charset="0"/>
              </a:rPr>
              <a:t>Second, including a description for each aspect of the expected student response to each question allows educators to focus on a single aspect of the student response without the need to consider multiple aspects of the student response simultaneously. </a:t>
            </a:r>
          </a:p>
          <a:p>
            <a:pPr marL="342900" marR="0" lvl="0" indent="-342900">
              <a:spcBef>
                <a:spcPts val="0"/>
              </a:spcBef>
              <a:spcAft>
                <a:spcPts val="600"/>
              </a:spcAft>
              <a:buFont typeface="Symbol" panose="05050102010706020507" pitchFamily="18" charset="2"/>
              <a:buChar char=""/>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120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Arial" panose="020B0604020202020204" pitchFamily="34" charset="0"/>
              </a:rPr>
              <a:t>Third, because detailed descriptions are provided for each score point to address all aspects of the student response for each question and thus provide information about a specific aspect of a student's ability, educators can then discern where students have an accurate understanding and where students may have inaccurate or incomplete understanding or misconceptions. This information will then inform educators as to what KSAs or aspects of the KSAs may require additional instruction. </a:t>
            </a:r>
          </a:p>
          <a:p>
            <a:pPr marL="342900" marR="0" lvl="0" indent="-342900">
              <a:spcBef>
                <a:spcPts val="0"/>
              </a:spcBef>
              <a:spcAft>
                <a:spcPts val="1200"/>
              </a:spcAft>
              <a:buFont typeface="Symbol" panose="05050102010706020507" pitchFamily="18" charset="2"/>
              <a:buChar char=""/>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The next set of slides presents example student responses for each question and the assigned score point along with a written explanation or justification for the assignment of that score point. Please access the Grade 5 Example Rubric for 5-PS1-1 in the Resources pod to support your evaluation of the student responses. </a:t>
            </a:r>
          </a:p>
          <a:p>
            <a:endParaRPr lang="en-US" dirty="0"/>
          </a:p>
        </p:txBody>
      </p:sp>
      <p:sp>
        <p:nvSpPr>
          <p:cNvPr id="4" name="Slide Number Placeholder 3"/>
          <p:cNvSpPr>
            <a:spLocks noGrp="1"/>
          </p:cNvSpPr>
          <p:nvPr>
            <p:ph type="sldNum" sz="quarter" idx="5"/>
          </p:nvPr>
        </p:nvSpPr>
        <p:spPr/>
        <p:txBody>
          <a:bodyPr/>
          <a:lstStyle/>
          <a:p>
            <a:fld id="{62AEFADF-7B48-4B44-BFAD-241C13A7712D}" type="slidenum">
              <a:rPr lang="en-US" smtClean="0"/>
              <a:t>8</a:t>
            </a:fld>
            <a:endParaRPr lang="en-US"/>
          </a:p>
        </p:txBody>
      </p:sp>
    </p:spTree>
    <p:extLst>
      <p:ext uri="{BB962C8B-B14F-4D97-AF65-F5344CB8AC3E}">
        <p14:creationId xmlns:p14="http://schemas.microsoft.com/office/powerpoint/2010/main" val="3107701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This slide presents an example student response to question number 1: </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6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Complete the model below to show:</a:t>
            </a:r>
          </a:p>
          <a:p>
            <a:pPr marL="0" marR="0">
              <a:spcBef>
                <a:spcPts val="0"/>
              </a:spcBef>
              <a:spcAft>
                <a:spcPts val="6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60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Arial" panose="020B0604020202020204" pitchFamily="34" charset="0"/>
              </a:rPr>
              <a:t>the salt particles and water particles before stirring the mixture</a:t>
            </a:r>
          </a:p>
          <a:p>
            <a:pPr marL="342900" marR="0" lvl="0" indent="-342900">
              <a:spcBef>
                <a:spcPts val="0"/>
              </a:spcBef>
              <a:spcAft>
                <a:spcPts val="120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Arial" panose="020B0604020202020204" pitchFamily="34" charset="0"/>
              </a:rPr>
              <a:t>the salt particles and water particles after stirring the mixture</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Be sure to complete the key to show the salt particles and water particles in both conditions of your model. </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For this question, what do you expect students to notice, reflect, and show in their model and the key? For a score point of 3, the student's model would need to include both the salt and water particles before and after stirring, and show the correct position and scale of both particles. The student’s key should include representations of the salt and water particles in both conditions. </a:t>
            </a:r>
          </a:p>
          <a:p>
            <a:pPr marL="0" marR="0">
              <a:spcBef>
                <a:spcPts val="0"/>
              </a:spcBef>
              <a:spcAft>
                <a:spcPts val="12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Please pause the presentation and review the student's response using the grade 5 rubric for 5-PS1-1. Then resume the presentation for an explanation of the assigned score point. </a:t>
            </a:r>
          </a:p>
          <a:p>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r>
              <a:rPr lang="en-US" sz="1800" dirty="0">
                <a:effectLst/>
                <a:latin typeface="Calibri" panose="020F0502020204030204" pitchFamily="34" charset="0"/>
                <a:ea typeface="Times New Roman" panose="02020603050405020304" pitchFamily="18" charset="0"/>
                <a:cs typeface="Arial" panose="020B0604020202020204" pitchFamily="34" charset="0"/>
              </a:rPr>
              <a:t>An evaluation of the student's response, based on application of the descriptions in the rubric for 5-PS1-1 as stated across the score points, results in the assignment of a score point of 1. The student response indicates that the student has not learned the material and/or has misconceptions, and reteaching of the key concepts is required. The model shows a flawed connection between bulk matter and particles too small to be seen; the water particles are not shown in either condition; rather, the level of the water is indicated. The model does not show the position and relative scale of the water and salt particles. The key is incomplete as it does not include representations of the salt and water molecules for both conditions.</a:t>
            </a:r>
            <a:endParaRPr lang="en-US" dirty="0"/>
          </a:p>
        </p:txBody>
      </p:sp>
      <p:sp>
        <p:nvSpPr>
          <p:cNvPr id="4" name="Slide Number Placeholder 3"/>
          <p:cNvSpPr>
            <a:spLocks noGrp="1"/>
          </p:cNvSpPr>
          <p:nvPr>
            <p:ph type="sldNum" sz="quarter" idx="5"/>
          </p:nvPr>
        </p:nvSpPr>
        <p:spPr/>
        <p:txBody>
          <a:bodyPr/>
          <a:lstStyle/>
          <a:p>
            <a:fld id="{62AEFADF-7B48-4B44-BFAD-241C13A7712D}" type="slidenum">
              <a:rPr lang="en-US" smtClean="0"/>
              <a:t>9</a:t>
            </a:fld>
            <a:endParaRPr lang="en-US"/>
          </a:p>
        </p:txBody>
      </p:sp>
    </p:spTree>
    <p:extLst>
      <p:ext uri="{BB962C8B-B14F-4D97-AF65-F5344CB8AC3E}">
        <p14:creationId xmlns:p14="http://schemas.microsoft.com/office/powerpoint/2010/main" val="1955155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tags" Target="../tags/tag181.xml"/><Relationship Id="rId5" Type="http://schemas.openxmlformats.org/officeDocument/2006/relationships/image" Target="../media/image2.jpeg"/><Relationship Id="rId4"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tags" Target="../tags/tag184.xml"/><Relationship Id="rId5" Type="http://schemas.openxmlformats.org/officeDocument/2006/relationships/image" Target="../media/image2.jpeg"/><Relationship Id="rId4"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8" Type="http://schemas.openxmlformats.org/officeDocument/2006/relationships/slideMaster" Target="../slideMasters/slideMaster10.xml"/><Relationship Id="rId3" Type="http://schemas.openxmlformats.org/officeDocument/2006/relationships/tags" Target="../tags/tag189.xml"/><Relationship Id="rId7" Type="http://schemas.openxmlformats.org/officeDocument/2006/relationships/tags" Target="../tags/tag193.xml"/><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tags" Target="../tags/tag192.xml"/><Relationship Id="rId5" Type="http://schemas.openxmlformats.org/officeDocument/2006/relationships/tags" Target="../tags/tag191.xml"/><Relationship Id="rId4" Type="http://schemas.openxmlformats.org/officeDocument/2006/relationships/tags" Target="../tags/tag190.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4.xml"/></Relationships>
</file>

<file path=ppt/slideLayouts/_rels/slideLayout113.xml.rels><?xml version="1.0" encoding="UTF-8" standalone="yes"?>
<Relationships xmlns="http://schemas.openxmlformats.org/package/2006/relationships"><Relationship Id="rId3" Type="http://schemas.openxmlformats.org/officeDocument/2006/relationships/tags" Target="../tags/tag197.xml"/><Relationship Id="rId2" Type="http://schemas.openxmlformats.org/officeDocument/2006/relationships/tags" Target="../tags/tag196.xml"/><Relationship Id="rId1" Type="http://schemas.openxmlformats.org/officeDocument/2006/relationships/tags" Target="../tags/tag195.xml"/><Relationship Id="rId5" Type="http://schemas.openxmlformats.org/officeDocument/2006/relationships/slideMaster" Target="../slideMasters/slideMaster10.xml"/><Relationship Id="rId4" Type="http://schemas.openxmlformats.org/officeDocument/2006/relationships/tags" Target="../tags/tag198.xml"/></Relationships>
</file>

<file path=ppt/slideLayouts/_rels/slideLayout114.xml.rels><?xml version="1.0" encoding="UTF-8" standalone="yes"?>
<Relationships xmlns="http://schemas.openxmlformats.org/package/2006/relationships"><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image" Target="../media/image2.jpeg"/><Relationship Id="rId5" Type="http://schemas.openxmlformats.org/officeDocument/2006/relationships/slideMaster" Target="../slideMasters/slideMaster10.xml"/><Relationship Id="rId4" Type="http://schemas.openxmlformats.org/officeDocument/2006/relationships/tags" Target="../tags/tag20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3" Type="http://schemas.openxmlformats.org/officeDocument/2006/relationships/tags" Target="../tags/tag205.xml"/><Relationship Id="rId2" Type="http://schemas.openxmlformats.org/officeDocument/2006/relationships/tags" Target="../tags/tag204.xml"/><Relationship Id="rId1" Type="http://schemas.openxmlformats.org/officeDocument/2006/relationships/tags" Target="../tags/tag203.xml"/><Relationship Id="rId6" Type="http://schemas.openxmlformats.org/officeDocument/2006/relationships/image" Target="../media/image3.png"/><Relationship Id="rId5" Type="http://schemas.openxmlformats.org/officeDocument/2006/relationships/slideMaster" Target="../slideMasters/slideMaster10.xml"/><Relationship Id="rId4" Type="http://schemas.openxmlformats.org/officeDocument/2006/relationships/tags" Target="../tags/tag20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3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2.jpeg"/><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3.xml"/><Relationship Id="rId5" Type="http://schemas.openxmlformats.org/officeDocument/2006/relationships/tags" Target="../tags/tag41.xml"/><Relationship Id="rId4" Type="http://schemas.openxmlformats.org/officeDocument/2006/relationships/tags" Target="../tags/tag40.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slideMaster" Target="../slideMasters/slideMaster3.xml"/><Relationship Id="rId5" Type="http://schemas.openxmlformats.org/officeDocument/2006/relationships/tags" Target="../tags/tag46.xml"/><Relationship Id="rId4" Type="http://schemas.openxmlformats.org/officeDocument/2006/relationships/tags" Target="../tags/tag45.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49.xml"/><Relationship Id="rId7" Type="http://schemas.openxmlformats.org/officeDocument/2006/relationships/slideMaster" Target="../slideMasters/slideMaster3.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slideMaster" Target="../slideMasters/slideMaster3.xml"/><Relationship Id="rId4" Type="http://schemas.openxmlformats.org/officeDocument/2006/relationships/tags" Target="../tags/tag5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2.jpeg"/><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4"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62.xml"/><Relationship Id="rId7" Type="http://schemas.openxmlformats.org/officeDocument/2006/relationships/image" Target="../media/image3.png"/><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2.jpeg"/><Relationship Id="rId5" Type="http://schemas.openxmlformats.org/officeDocument/2006/relationships/slideMaster" Target="../slideMasters/slideMaster3.xml"/><Relationship Id="rId4" Type="http://schemas.openxmlformats.org/officeDocument/2006/relationships/tags" Target="../tags/tag6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4.xml"/><Relationship Id="rId5" Type="http://schemas.openxmlformats.org/officeDocument/2006/relationships/tags" Target="../tags/tag73.xml"/><Relationship Id="rId4" Type="http://schemas.openxmlformats.org/officeDocument/2006/relationships/tags" Target="../tags/tag72.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slideMaster" Target="../slideMasters/slideMaster4.xml"/><Relationship Id="rId5" Type="http://schemas.openxmlformats.org/officeDocument/2006/relationships/tags" Target="../tags/tag78.xml"/><Relationship Id="rId4" Type="http://schemas.openxmlformats.org/officeDocument/2006/relationships/tags" Target="../tags/tag77.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81.xml"/><Relationship Id="rId7" Type="http://schemas.openxmlformats.org/officeDocument/2006/relationships/slideMaster" Target="../slideMasters/slideMaster4.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s>
</file>

<file path=ppt/slideLayouts/_rels/slideLayout4.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4.xml"/><Relationship Id="rId7" Type="http://schemas.openxmlformats.org/officeDocument/2006/relationships/tags" Target="../tags/tag18.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5" Type="http://schemas.openxmlformats.org/officeDocument/2006/relationships/slideMaster" Target="../slideMasters/slideMaster4.xml"/><Relationship Id="rId4" Type="http://schemas.openxmlformats.org/officeDocument/2006/relationships/tags" Target="../tags/tag88.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slideMaster" Target="../slideMasters/slideMaster4.xml"/><Relationship Id="rId4" Type="http://schemas.openxmlformats.org/officeDocument/2006/relationships/tags" Target="../tags/tag9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98.xml"/><Relationship Id="rId1" Type="http://schemas.openxmlformats.org/officeDocument/2006/relationships/tags" Target="../tags/tag97.xml"/><Relationship Id="rId4" Type="http://schemas.openxmlformats.org/officeDocument/2006/relationships/image" Target="../media/image2.jpeg"/></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00.xml"/><Relationship Id="rId1" Type="http://schemas.openxmlformats.org/officeDocument/2006/relationships/tags" Target="../tags/tag99.xml"/><Relationship Id="rId4"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103.xml"/><Relationship Id="rId7" Type="http://schemas.openxmlformats.org/officeDocument/2006/relationships/slideMaster" Target="../slideMasters/slideMaster5.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tags" Target="../tags/tag10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5" Type="http://schemas.openxmlformats.org/officeDocument/2006/relationships/slideMaster" Target="../slideMasters/slideMaster5.xml"/><Relationship Id="rId4" Type="http://schemas.openxmlformats.org/officeDocument/2006/relationships/tags" Target="../tags/tag110.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tags" Target="../tags/tag111.xml"/><Relationship Id="rId4"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image" Target="../media/image3.png"/><Relationship Id="rId5" Type="http://schemas.openxmlformats.org/officeDocument/2006/relationships/slideMaster" Target="../slideMasters/slideMaster5.xml"/><Relationship Id="rId4" Type="http://schemas.openxmlformats.org/officeDocument/2006/relationships/tags" Target="../tags/tag1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slideMaster" Target="../slideMasters/slideMaster1.xml"/><Relationship Id="rId4" Type="http://schemas.openxmlformats.org/officeDocument/2006/relationships/tags" Target="../tags/tag2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2.jpeg"/><Relationship Id="rId5" Type="http://schemas.openxmlformats.org/officeDocument/2006/relationships/slideMaster" Target="../slideMasters/slideMaster1.xml"/><Relationship Id="rId4" Type="http://schemas.openxmlformats.org/officeDocument/2006/relationships/tags" Target="../tags/tag27.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image" Target="../media/image2.jpeg"/><Relationship Id="rId4"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 Id="rId5" Type="http://schemas.openxmlformats.org/officeDocument/2006/relationships/image" Target="../media/image2.jpeg"/><Relationship Id="rId4"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8" Type="http://schemas.openxmlformats.org/officeDocument/2006/relationships/slideMaster" Target="../slideMasters/slideMaster7.xml"/><Relationship Id="rId3" Type="http://schemas.openxmlformats.org/officeDocument/2006/relationships/tags" Target="../tags/tag130.xml"/><Relationship Id="rId7" Type="http://schemas.openxmlformats.org/officeDocument/2006/relationships/tags" Target="../tags/tag134.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35.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 Id="rId5" Type="http://schemas.openxmlformats.org/officeDocument/2006/relationships/slideMaster" Target="../slideMasters/slideMaster7.xml"/><Relationship Id="rId4" Type="http://schemas.openxmlformats.org/officeDocument/2006/relationships/tags" Target="../tags/tag139.xml"/></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image" Target="../media/image2.jpeg"/><Relationship Id="rId5" Type="http://schemas.openxmlformats.org/officeDocument/2006/relationships/slideMaster" Target="../slideMasters/slideMaster7.xml"/><Relationship Id="rId4" Type="http://schemas.openxmlformats.org/officeDocument/2006/relationships/tags" Target="../tags/tag14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image" Target="../media/image3.png"/><Relationship Id="rId5" Type="http://schemas.openxmlformats.org/officeDocument/2006/relationships/slideMaster" Target="../slideMasters/slideMaster7.xml"/><Relationship Id="rId4" Type="http://schemas.openxmlformats.org/officeDocument/2006/relationships/tags" Target="../tags/tag14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slideMaster" Target="../slideMasters/slideMaster8.xml"/><Relationship Id="rId5" Type="http://schemas.openxmlformats.org/officeDocument/2006/relationships/tags" Target="../tags/tag157.xml"/><Relationship Id="rId4" Type="http://schemas.openxmlformats.org/officeDocument/2006/relationships/tags" Target="../tags/tag156.xml"/></Relationships>
</file>

<file path=ppt/slideLayouts/_rels/slideLayout86.xml.rels><?xml version="1.0" encoding="UTF-8" standalone="yes"?>
<Relationships xmlns="http://schemas.openxmlformats.org/package/2006/relationships"><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slideMaster" Target="../slideMasters/slideMaster8.xml"/><Relationship Id="rId5" Type="http://schemas.openxmlformats.org/officeDocument/2006/relationships/tags" Target="../tags/tag162.xml"/><Relationship Id="rId4" Type="http://schemas.openxmlformats.org/officeDocument/2006/relationships/tags" Target="../tags/tag161.xml"/></Relationships>
</file>

<file path=ppt/slideLayouts/_rels/slideLayout87.xml.rels><?xml version="1.0" encoding="UTF-8" standalone="yes"?>
<Relationships xmlns="http://schemas.openxmlformats.org/package/2006/relationships"><Relationship Id="rId3" Type="http://schemas.openxmlformats.org/officeDocument/2006/relationships/tags" Target="../tags/tag165.xml"/><Relationship Id="rId7" Type="http://schemas.openxmlformats.org/officeDocument/2006/relationships/slideMaster" Target="../slideMasters/slideMaster8.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tags" Target="../tags/tag168.xml"/><Relationship Id="rId5" Type="http://schemas.openxmlformats.org/officeDocument/2006/relationships/tags" Target="../tags/tag167.xml"/><Relationship Id="rId4" Type="http://schemas.openxmlformats.org/officeDocument/2006/relationships/tags" Target="../tags/tag16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tags" Target="../tags/tag169.xml"/><Relationship Id="rId5" Type="http://schemas.openxmlformats.org/officeDocument/2006/relationships/slideMaster" Target="../slideMasters/slideMaster8.xml"/><Relationship Id="rId4" Type="http://schemas.openxmlformats.org/officeDocument/2006/relationships/tags" Target="../tags/tag17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tags" Target="../tags/tag175.xml"/><Relationship Id="rId2" Type="http://schemas.openxmlformats.org/officeDocument/2006/relationships/tags" Target="../tags/tag174.xml"/><Relationship Id="rId1" Type="http://schemas.openxmlformats.org/officeDocument/2006/relationships/tags" Target="../tags/tag173.xml"/><Relationship Id="rId5" Type="http://schemas.openxmlformats.org/officeDocument/2006/relationships/slideMaster" Target="../slideMasters/slideMaster8.xml"/><Relationship Id="rId4" Type="http://schemas.openxmlformats.org/officeDocument/2006/relationships/tags" Target="../tags/tag17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extLst>
      <p:ext uri="{BB962C8B-B14F-4D97-AF65-F5344CB8AC3E}">
        <p14:creationId xmlns:p14="http://schemas.microsoft.com/office/powerpoint/2010/main" val="3900326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5"/>
            <a:ext cx="2057400" cy="365125"/>
          </a:xfrm>
          <a:prstGeom prst="rect">
            <a:avLst/>
          </a:prstGeom>
        </p:spPr>
        <p:txBody>
          <a:bodyPr/>
          <a:lstStyle/>
          <a:p>
            <a:fld id="{6CD14146-74BB-4B6F-A36D-9F01F7E1CE75}" type="datetime1">
              <a:rPr lang="en-US" smtClean="0"/>
              <a:t>12/18/2020</a:t>
            </a:fld>
            <a:endParaRPr lang="en-US" dirty="0"/>
          </a:p>
        </p:txBody>
      </p:sp>
      <p:sp>
        <p:nvSpPr>
          <p:cNvPr id="5" name="Footer Placeholder 4"/>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5011826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E5DCCD-82FD-4BD7-AF3E-550A281065EC}" type="datetime1">
              <a:rPr lang="en-US" smtClean="0"/>
              <a:t>12/18/2020</a:t>
            </a:fld>
            <a:endParaRPr lang="en-US" dirty="0"/>
          </a:p>
        </p:txBody>
      </p:sp>
      <p:sp>
        <p:nvSpPr>
          <p:cNvPr id="4" name="Footer Placeholder 3"/>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38704007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1DBD4A-9EC5-4AE0-BC39-7C3098D1776E}" type="datetime1">
              <a:rPr lang="en-US" smtClean="0"/>
              <a:t>12/18/2020</a:t>
            </a:fld>
            <a:endParaRPr lang="en-US" dirty="0"/>
          </a:p>
        </p:txBody>
      </p:sp>
      <p:sp>
        <p:nvSpPr>
          <p:cNvPr id="3" name="Footer Placeholder 2"/>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32943386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3C5846E-FA70-4A92-8C20-57CFB591D22C}" type="datetime1">
              <a:rPr lang="en-US" smtClean="0"/>
              <a:t>12/18/2020</a:t>
            </a:fld>
            <a:endParaRPr lang="en-US" dirty="0"/>
          </a:p>
        </p:txBody>
      </p:sp>
      <p:sp>
        <p:nvSpPr>
          <p:cNvPr id="6" name="Footer Placeholder 5"/>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9722242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30"/>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D81CDD6-F69F-4030-90BA-1A42D8E1A7C9}" type="datetime1">
              <a:rPr lang="en-US" smtClean="0"/>
              <a:t>12/18/2020</a:t>
            </a:fld>
            <a:endParaRPr lang="en-US" dirty="0"/>
          </a:p>
        </p:txBody>
      </p:sp>
      <p:sp>
        <p:nvSpPr>
          <p:cNvPr id="6" name="Footer Placeholder 5"/>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1734213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14146-74BB-4B6F-A36D-9F01F7E1CE75}" type="datetime1">
              <a:rPr lang="en-US" smtClean="0"/>
              <a:t>12/18/2020</a:t>
            </a:fld>
            <a:endParaRPr lang="en-US" dirty="0"/>
          </a:p>
        </p:txBody>
      </p:sp>
      <p:sp>
        <p:nvSpPr>
          <p:cNvPr id="5" name="Footer Placeholder 4"/>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17845157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951C5B-331A-4F9C-9E09-F23B22D6F85C}" type="datetime1">
              <a:rPr lang="en-US" smtClean="0"/>
              <a:t>12/18/2020</a:t>
            </a:fld>
            <a:endParaRPr lang="en-US" dirty="0"/>
          </a:p>
        </p:txBody>
      </p:sp>
      <p:sp>
        <p:nvSpPr>
          <p:cNvPr id="5" name="Footer Placeholder 4"/>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35830718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7"/>
        <p:cNvGrpSpPr/>
        <p:nvPr/>
      </p:nvGrpSpPr>
      <p:grpSpPr>
        <a:xfrm>
          <a:off x="0" y="0"/>
          <a:ext cx="0" cy="0"/>
          <a:chOff x="0" y="0"/>
          <a:chExt cx="0" cy="0"/>
        </a:xfrm>
      </p:grpSpPr>
      <p:sp>
        <p:nvSpPr>
          <p:cNvPr id="18" name="Google Shape;18;p3"/>
          <p:cNvSpPr txBox="1">
            <a:spLocks noGrp="1"/>
          </p:cNvSpPr>
          <p:nvPr>
            <p:ph type="sldNum" idx="12"/>
          </p:nvPr>
        </p:nvSpPr>
        <p:spPr>
          <a:xfrm>
            <a:off x="8731625" y="6411050"/>
            <a:ext cx="3675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9" name="Google Shape;19;p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95595"/>
              </a:buClr>
              <a:buSzPts val="4400"/>
              <a:buFont typeface="Calibri"/>
              <a:buNone/>
              <a:defRPr sz="4400" b="0" i="0" u="none" strike="noStrike" cap="none">
                <a:solidFill>
                  <a:srgbClr val="09559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Google Shape;20;p3"/>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rgbClr val="095595"/>
              </a:buClr>
              <a:buSzPts val="3200"/>
              <a:buFont typeface="Arial"/>
              <a:buChar char="•"/>
              <a:defRPr sz="3200" b="0" i="0" u="none" strike="noStrike" cap="none">
                <a:solidFill>
                  <a:srgbClr val="095595"/>
                </a:solidFill>
                <a:latin typeface="Calibri"/>
                <a:ea typeface="Calibri"/>
                <a:cs typeface="Calibri"/>
                <a:sym typeface="Calibri"/>
              </a:defRPr>
            </a:lvl1pPr>
            <a:lvl2pPr marL="914400" marR="0" lvl="1" indent="-406400" algn="l" rtl="0">
              <a:lnSpc>
                <a:spcPct val="100000"/>
              </a:lnSpc>
              <a:spcBef>
                <a:spcPts val="560"/>
              </a:spcBef>
              <a:spcAft>
                <a:spcPts val="0"/>
              </a:spcAft>
              <a:buClr>
                <a:srgbClr val="A5A5A5"/>
              </a:buClr>
              <a:buSzPts val="2800"/>
              <a:buFont typeface="Arial"/>
              <a:buChar char="–"/>
              <a:defRPr sz="2800" b="0" i="0" u="none" strike="noStrike" cap="none">
                <a:solidFill>
                  <a:srgbClr val="A5A5A5"/>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A5A5A5"/>
              </a:buClr>
              <a:buSzPts val="2400"/>
              <a:buFont typeface="Arial"/>
              <a:buChar char="•"/>
              <a:defRPr sz="2400" b="0" i="0" u="none" strike="noStrike" cap="none">
                <a:solidFill>
                  <a:srgbClr val="A5A5A5"/>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A5A5A5"/>
              </a:buClr>
              <a:buSzPts val="2000"/>
              <a:buFont typeface="Arial"/>
              <a:buChar char="–"/>
              <a:defRPr sz="2000" b="0" i="0" u="none" strike="noStrike" cap="none">
                <a:solidFill>
                  <a:srgbClr val="A5A5A5"/>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A5A5A5"/>
              </a:buClr>
              <a:buSzPts val="2000"/>
              <a:buFont typeface="Arial"/>
              <a:buChar char="»"/>
              <a:defRPr sz="2000" b="0" i="0" u="none" strike="noStrike" cap="none">
                <a:solidFill>
                  <a:srgbClr val="A5A5A5"/>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983542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95595"/>
              </a:buClr>
              <a:buSzPts val="2400"/>
              <a:buFont typeface="Calibri"/>
              <a:buNone/>
              <a:defRPr sz="4400" b="0" i="0" u="none" strike="noStrike" cap="none">
                <a:solidFill>
                  <a:srgbClr val="09559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p4"/>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0"/>
              </a:spcBef>
              <a:spcAft>
                <a:spcPts val="0"/>
              </a:spcAft>
              <a:buClr>
                <a:srgbClr val="095595"/>
              </a:buClr>
              <a:buSzPts val="1800"/>
              <a:buFont typeface="Arial"/>
              <a:buChar char="●"/>
              <a:defRPr sz="3200" b="0" i="0" u="none" strike="noStrike" cap="none">
                <a:solidFill>
                  <a:srgbClr val="095595"/>
                </a:solidFill>
                <a:latin typeface="Calibri"/>
                <a:ea typeface="Calibri"/>
                <a:cs typeface="Calibri"/>
                <a:sym typeface="Calibri"/>
              </a:defRPr>
            </a:lvl1pPr>
            <a:lvl2pPr marL="914400" marR="0" lvl="1" indent="-317500" algn="l" rtl="0">
              <a:lnSpc>
                <a:spcPct val="100000"/>
              </a:lnSpc>
              <a:spcBef>
                <a:spcPts val="1600"/>
              </a:spcBef>
              <a:spcAft>
                <a:spcPts val="0"/>
              </a:spcAft>
              <a:buClr>
                <a:srgbClr val="A5A5A5"/>
              </a:buClr>
              <a:buSzPts val="1400"/>
              <a:buFont typeface="Arial"/>
              <a:buChar char="○"/>
              <a:defRPr sz="2800" b="0" i="0" u="none" strike="noStrike" cap="none">
                <a:solidFill>
                  <a:srgbClr val="A5A5A5"/>
                </a:solidFill>
                <a:latin typeface="Calibri"/>
                <a:ea typeface="Calibri"/>
                <a:cs typeface="Calibri"/>
                <a:sym typeface="Calibri"/>
              </a:defRPr>
            </a:lvl2pPr>
            <a:lvl3pPr marL="1371600" marR="0" lvl="2" indent="-317500" algn="l" rtl="0">
              <a:lnSpc>
                <a:spcPct val="100000"/>
              </a:lnSpc>
              <a:spcBef>
                <a:spcPts val="1600"/>
              </a:spcBef>
              <a:spcAft>
                <a:spcPts val="0"/>
              </a:spcAft>
              <a:buClr>
                <a:srgbClr val="A5A5A5"/>
              </a:buClr>
              <a:buSzPts val="1400"/>
              <a:buFont typeface="Arial"/>
              <a:buChar char="■"/>
              <a:defRPr sz="2400" b="0" i="0" u="none" strike="noStrike" cap="none">
                <a:solidFill>
                  <a:srgbClr val="A5A5A5"/>
                </a:solidFill>
                <a:latin typeface="Calibri"/>
                <a:ea typeface="Calibri"/>
                <a:cs typeface="Calibri"/>
                <a:sym typeface="Calibri"/>
              </a:defRPr>
            </a:lvl3pPr>
            <a:lvl4pPr marL="1828800" marR="0" lvl="3" indent="-317500" algn="l" rtl="0">
              <a:lnSpc>
                <a:spcPct val="100000"/>
              </a:lnSpc>
              <a:spcBef>
                <a:spcPts val="1600"/>
              </a:spcBef>
              <a:spcAft>
                <a:spcPts val="0"/>
              </a:spcAft>
              <a:buClr>
                <a:srgbClr val="A5A5A5"/>
              </a:buClr>
              <a:buSzPts val="1400"/>
              <a:buFont typeface="Arial"/>
              <a:buChar char="●"/>
              <a:defRPr sz="2000" b="0" i="0" u="none" strike="noStrike" cap="none">
                <a:solidFill>
                  <a:srgbClr val="A5A5A5"/>
                </a:solidFill>
                <a:latin typeface="Calibri"/>
                <a:ea typeface="Calibri"/>
                <a:cs typeface="Calibri"/>
                <a:sym typeface="Calibri"/>
              </a:defRPr>
            </a:lvl4pPr>
            <a:lvl5pPr marL="2286000" marR="0" lvl="4" indent="-317500" algn="l" rtl="0">
              <a:lnSpc>
                <a:spcPct val="100000"/>
              </a:lnSpc>
              <a:spcBef>
                <a:spcPts val="1600"/>
              </a:spcBef>
              <a:spcAft>
                <a:spcPts val="0"/>
              </a:spcAft>
              <a:buClr>
                <a:srgbClr val="A5A5A5"/>
              </a:buClr>
              <a:buSzPts val="1400"/>
              <a:buFont typeface="Arial"/>
              <a:buChar char="○"/>
              <a:defRPr sz="2000" b="0" i="0" u="none" strike="noStrike" cap="none">
                <a:solidFill>
                  <a:srgbClr val="A5A5A5"/>
                </a:solidFill>
                <a:latin typeface="Calibri"/>
                <a:ea typeface="Calibri"/>
                <a:cs typeface="Calibri"/>
                <a:sym typeface="Calibri"/>
              </a:defRPr>
            </a:lvl5pPr>
            <a:lvl6pPr marL="2743200" marR="0" lvl="5" indent="-317500" algn="l" rtl="0">
              <a:lnSpc>
                <a:spcPct val="100000"/>
              </a:lnSpc>
              <a:spcBef>
                <a:spcPts val="1600"/>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6pPr>
            <a:lvl7pPr marL="3200400" marR="0" lvl="6" indent="-317500" algn="l" rtl="0">
              <a:lnSpc>
                <a:spcPct val="100000"/>
              </a:lnSpc>
              <a:spcBef>
                <a:spcPts val="1600"/>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7pPr>
            <a:lvl8pPr marL="3657600" marR="0" lvl="7" indent="-317500" algn="l" rtl="0">
              <a:lnSpc>
                <a:spcPct val="100000"/>
              </a:lnSpc>
              <a:spcBef>
                <a:spcPts val="1600"/>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8pPr>
            <a:lvl9pPr marL="4114800" marR="0" lvl="8" indent="-317500" algn="l" rtl="0">
              <a:lnSpc>
                <a:spcPct val="100000"/>
              </a:lnSpc>
              <a:spcBef>
                <a:spcPts val="1600"/>
              </a:spcBef>
              <a:spcAft>
                <a:spcPts val="160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Google Shape;24;p4"/>
          <p:cNvSpPr txBox="1">
            <a:spLocks noGrp="1"/>
          </p:cNvSpPr>
          <p:nvPr>
            <p:ph type="sldNum" idx="12"/>
          </p:nvPr>
        </p:nvSpPr>
        <p:spPr>
          <a:xfrm>
            <a:off x="8595308" y="6333297"/>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847881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350"/>
            </a:lvl1pPr>
            <a:lvl2pPr marL="257156" indent="0" algn="ctr">
              <a:buNone/>
              <a:defRPr sz="1125"/>
            </a:lvl2pPr>
            <a:lvl3pPr marL="514313" indent="0" algn="ctr">
              <a:buNone/>
              <a:defRPr sz="1013"/>
            </a:lvl3pPr>
            <a:lvl4pPr marL="771468" indent="0" algn="ctr">
              <a:buNone/>
              <a:defRPr sz="900"/>
            </a:lvl4pPr>
            <a:lvl5pPr marL="1028624" indent="0" algn="ctr">
              <a:buNone/>
              <a:defRPr sz="900"/>
            </a:lvl5pPr>
            <a:lvl6pPr marL="1285779" indent="0" algn="ctr">
              <a:buNone/>
              <a:defRPr sz="900"/>
            </a:lvl6pPr>
            <a:lvl7pPr marL="1542935" indent="0" algn="ctr">
              <a:buNone/>
              <a:defRPr sz="900"/>
            </a:lvl7pPr>
            <a:lvl8pPr marL="1800090" indent="0" algn="ctr">
              <a:buNone/>
              <a:defRPr sz="900"/>
            </a:lvl8pPr>
            <a:lvl9pPr marL="2057246" indent="0" algn="ctr">
              <a:buNone/>
              <a:defRPr sz="900"/>
            </a:lvl9pPr>
          </a:lstStyle>
          <a:p>
            <a:r>
              <a:rPr lang="en-US"/>
              <a:t>Click to edit Master subtitle style</a:t>
            </a:r>
          </a:p>
        </p:txBody>
      </p:sp>
    </p:spTree>
    <p:extLst>
      <p:ext uri="{BB962C8B-B14F-4D97-AF65-F5344CB8AC3E}">
        <p14:creationId xmlns:p14="http://schemas.microsoft.com/office/powerpoint/2010/main" val="4924276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lvl1pPr algn="l" defTabSz="514313" rtl="0" eaLnBrk="1" latinLnBrk="0" hangingPunct="1">
              <a:lnSpc>
                <a:spcPct val="90000"/>
              </a:lnSpc>
              <a:spcBef>
                <a:spcPct val="0"/>
              </a:spcBef>
              <a:buNone/>
              <a:defRPr lang="en-US" sz="3000" b="1" i="0" u="none" kern="1200" dirty="0">
                <a:solidFill>
                  <a:srgbClr val="0070C0"/>
                </a:solidFill>
                <a:effectLst/>
                <a:latin typeface="+mj-lt"/>
                <a:ea typeface="+mj-ea"/>
                <a:cs typeface="Calibri Light"/>
              </a:defRPr>
            </a:lvl1pPr>
          </a:lstStyle>
          <a:p>
            <a:r>
              <a:rPr lang="en-US" dirty="0"/>
              <a:t>Click to edit Master title style</a:t>
            </a:r>
          </a:p>
        </p:txBody>
      </p:sp>
      <p:sp>
        <p:nvSpPr>
          <p:cNvPr id="3" name="Content Placeholder 2"/>
          <p:cNvSpPr>
            <a:spLocks noGrp="1"/>
          </p:cNvSpPr>
          <p:nvPr>
            <p:ph idx="1"/>
            <p:custDataLst>
              <p:tags r:id="rId3"/>
            </p:custDataLst>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https://edcountmicrosoftonlinecom-1.sharepoint.microsoftonline.com/Internal_Resources/edCount%20Style%20Resources/edCount%20Logo%20(tiny).jpg">
            <a:extLst>
              <a:ext uri="{FF2B5EF4-FFF2-40B4-BE49-F238E27FC236}">
                <a16:creationId xmlns:a16="http://schemas.microsoft.com/office/drawing/2014/main" id="{938DC361-AC00-45EF-83F7-836BAA407E1D}"/>
              </a:ext>
            </a:extLst>
          </p:cNvPr>
          <p:cNvPicPr>
            <a:picLocks noChangeAspect="1" noChangeArrowheads="1"/>
          </p:cNvPicPr>
          <p:nvPr userDrawn="1"/>
        </p:nvPicPr>
        <p:blipFill>
          <a:blip r:embed="rId5" cstate="print"/>
          <a:srcRect t="16326" r="17612" b="18368"/>
          <a:stretch>
            <a:fillRect/>
          </a:stretch>
        </p:blipFill>
        <p:spPr bwMode="auto">
          <a:xfrm>
            <a:off x="7955280" y="6446520"/>
            <a:ext cx="1051560" cy="304800"/>
          </a:xfrm>
          <a:prstGeom prst="rect">
            <a:avLst/>
          </a:prstGeom>
          <a:noFill/>
        </p:spPr>
      </p:pic>
    </p:spTree>
    <p:custDataLst>
      <p:tags r:id="rId1"/>
    </p:custDataLst>
    <p:extLst>
      <p:ext uri="{BB962C8B-B14F-4D97-AF65-F5344CB8AC3E}">
        <p14:creationId xmlns:p14="http://schemas.microsoft.com/office/powerpoint/2010/main" val="2037205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5"/>
            <a:ext cx="2057400" cy="365125"/>
          </a:xfrm>
          <a:prstGeom prst="rect">
            <a:avLst/>
          </a:prstGeom>
        </p:spPr>
        <p:txBody>
          <a:bodyPr/>
          <a:lstStyle/>
          <a:p>
            <a:fld id="{1C951C5B-331A-4F9C-9E09-F23B22D6F85C}" type="datetime1">
              <a:rPr lang="en-US" smtClean="0"/>
              <a:t>12/18/2020</a:t>
            </a:fld>
            <a:endParaRPr lang="en-US" dirty="0"/>
          </a:p>
        </p:txBody>
      </p:sp>
      <p:sp>
        <p:nvSpPr>
          <p:cNvPr id="5" name="Footer Placeholder 4"/>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23087454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623888" y="1709751"/>
            <a:ext cx="7886700" cy="2852737"/>
          </a:xfrm>
        </p:spPr>
        <p:txBody>
          <a:bodyPr anchor="b"/>
          <a:lstStyle>
            <a:lvl1pPr>
              <a:defRPr sz="3375"/>
            </a:lvl1pPr>
          </a:lstStyle>
          <a:p>
            <a:r>
              <a:rPr lang="en-US"/>
              <a:t>Click to edit Master title style</a:t>
            </a:r>
          </a:p>
        </p:txBody>
      </p:sp>
      <p:sp>
        <p:nvSpPr>
          <p:cNvPr id="3" name="Text Placeholder 2"/>
          <p:cNvSpPr>
            <a:spLocks noGrp="1"/>
          </p:cNvSpPr>
          <p:nvPr>
            <p:ph type="body" idx="1"/>
            <p:custDataLst>
              <p:tags r:id="rId3"/>
            </p:custDataLst>
          </p:nvPr>
        </p:nvSpPr>
        <p:spPr>
          <a:xfrm>
            <a:off x="623888" y="4589476"/>
            <a:ext cx="7886700" cy="1500187"/>
          </a:xfrm>
        </p:spPr>
        <p:txBody>
          <a:bodyPr/>
          <a:lstStyle>
            <a:lvl1pPr marL="0" indent="0">
              <a:buNone/>
              <a:defRPr sz="1350">
                <a:solidFill>
                  <a:schemeClr val="tx1">
                    <a:tint val="75000"/>
                  </a:schemeClr>
                </a:solidFill>
              </a:defRPr>
            </a:lvl1pPr>
            <a:lvl2pPr marL="257156" indent="0">
              <a:buNone/>
              <a:defRPr sz="1125">
                <a:solidFill>
                  <a:schemeClr val="tx1">
                    <a:tint val="75000"/>
                  </a:schemeClr>
                </a:solidFill>
              </a:defRPr>
            </a:lvl2pPr>
            <a:lvl3pPr marL="514313" indent="0">
              <a:buNone/>
              <a:defRPr sz="1013">
                <a:solidFill>
                  <a:schemeClr val="tx1">
                    <a:tint val="75000"/>
                  </a:schemeClr>
                </a:solidFill>
              </a:defRPr>
            </a:lvl3pPr>
            <a:lvl4pPr marL="771468" indent="0">
              <a:buNone/>
              <a:defRPr sz="900">
                <a:solidFill>
                  <a:schemeClr val="tx1">
                    <a:tint val="75000"/>
                  </a:schemeClr>
                </a:solidFill>
              </a:defRPr>
            </a:lvl4pPr>
            <a:lvl5pPr marL="1028624" indent="0">
              <a:buNone/>
              <a:defRPr sz="900">
                <a:solidFill>
                  <a:schemeClr val="tx1">
                    <a:tint val="75000"/>
                  </a:schemeClr>
                </a:solidFill>
              </a:defRPr>
            </a:lvl5pPr>
            <a:lvl6pPr marL="1285779" indent="0">
              <a:buNone/>
              <a:defRPr sz="900">
                <a:solidFill>
                  <a:schemeClr val="tx1">
                    <a:tint val="75000"/>
                  </a:schemeClr>
                </a:solidFill>
              </a:defRPr>
            </a:lvl6pPr>
            <a:lvl7pPr marL="1542935" indent="0">
              <a:buNone/>
              <a:defRPr sz="900">
                <a:solidFill>
                  <a:schemeClr val="tx1">
                    <a:tint val="75000"/>
                  </a:schemeClr>
                </a:solidFill>
              </a:defRPr>
            </a:lvl7pPr>
            <a:lvl8pPr marL="1800090" indent="0">
              <a:buNone/>
              <a:defRPr sz="900">
                <a:solidFill>
                  <a:schemeClr val="tx1">
                    <a:tint val="75000"/>
                  </a:schemeClr>
                </a:solidFill>
              </a:defRPr>
            </a:lvl8pPr>
            <a:lvl9pPr marL="2057246" indent="0">
              <a:buNone/>
              <a:defRPr sz="900">
                <a:solidFill>
                  <a:schemeClr val="tx1">
                    <a:tint val="75000"/>
                  </a:schemeClr>
                </a:solidFill>
              </a:defRPr>
            </a:lvl9pPr>
          </a:lstStyle>
          <a:p>
            <a:pPr lvl="0"/>
            <a:r>
              <a:rPr lang="en-US"/>
              <a:t>Edit Master text styles</a:t>
            </a:r>
          </a:p>
        </p:txBody>
      </p:sp>
      <p:pic>
        <p:nvPicPr>
          <p:cNvPr id="8" name="Picture 2" descr="https://edcountmicrosoftonlinecom-1.sharepoint.microsoftonline.com/Internal_Resources/edCount%20Style%20Resources/edCount%20Logo%20(tiny).jpg">
            <a:extLst>
              <a:ext uri="{FF2B5EF4-FFF2-40B4-BE49-F238E27FC236}">
                <a16:creationId xmlns:a16="http://schemas.microsoft.com/office/drawing/2014/main" id="{45FCCA11-88B1-4B15-8F82-0B76F753A975}"/>
              </a:ext>
            </a:extLst>
          </p:cNvPr>
          <p:cNvPicPr>
            <a:picLocks noChangeAspect="1" noChangeArrowheads="1"/>
          </p:cNvPicPr>
          <p:nvPr userDrawn="1"/>
        </p:nvPicPr>
        <p:blipFill>
          <a:blip r:embed="rId5" cstate="print"/>
          <a:srcRect t="16326" r="17612" b="18368"/>
          <a:stretch>
            <a:fillRect/>
          </a:stretch>
        </p:blipFill>
        <p:spPr bwMode="auto">
          <a:xfrm>
            <a:off x="7955280" y="6446520"/>
            <a:ext cx="1051560" cy="304800"/>
          </a:xfrm>
          <a:prstGeom prst="rect">
            <a:avLst/>
          </a:prstGeom>
          <a:noFill/>
        </p:spPr>
      </p:pic>
    </p:spTree>
    <p:custDataLst>
      <p:tags r:id="rId1"/>
    </p:custDataLst>
    <p:extLst>
      <p:ext uri="{BB962C8B-B14F-4D97-AF65-F5344CB8AC3E}">
        <p14:creationId xmlns:p14="http://schemas.microsoft.com/office/powerpoint/2010/main" val="10522995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p>
        </p:txBody>
      </p:sp>
      <p:sp>
        <p:nvSpPr>
          <p:cNvPr id="3" name="Content Placeholder 2"/>
          <p:cNvSpPr>
            <a:spLocks noGrp="1"/>
          </p:cNvSpPr>
          <p:nvPr>
            <p:ph sz="half" idx="1"/>
            <p:custDataLst>
              <p:tags r:id="rId3"/>
            </p:custDataLst>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4"/>
            </p:custDataLst>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5"/>
            </p:custDataLst>
          </p:nvPr>
        </p:nvSpPr>
        <p:spPr>
          <a:xfrm>
            <a:off x="628650" y="6356363"/>
            <a:ext cx="2057400" cy="365125"/>
          </a:xfrm>
          <a:prstGeom prst="rect">
            <a:avLst/>
          </a:prstGeom>
        </p:spPr>
        <p:txBody>
          <a:bodyPr/>
          <a:lstStyle/>
          <a:p>
            <a:fld id="{6876DD28-957A-4C0B-B4F8-87FDEABDDA23}" type="datetime1">
              <a:rPr lang="en-US" smtClean="0"/>
              <a:t>12/18/2020</a:t>
            </a:fld>
            <a:endParaRPr lang="en-US" dirty="0"/>
          </a:p>
        </p:txBody>
      </p:sp>
      <p:sp>
        <p:nvSpPr>
          <p:cNvPr id="6" name="Footer Placeholder 5"/>
          <p:cNvSpPr>
            <a:spLocks noGrp="1"/>
          </p:cNvSpPr>
          <p:nvPr>
            <p:ph type="ftr" sz="quarter" idx="11"/>
            <p:custDataLst>
              <p:tags r:id="rId6"/>
            </p:custDataLst>
          </p:nvPr>
        </p:nvSpPr>
        <p:spPr>
          <a:xfrm>
            <a:off x="3028950" y="6356363"/>
            <a:ext cx="3086100" cy="365125"/>
          </a:xfrm>
          <a:prstGeom prst="rect">
            <a:avLst/>
          </a:prstGeom>
        </p:spPr>
        <p:txBody>
          <a:bodyPr/>
          <a:lstStyle/>
          <a:p>
            <a:endParaRPr lang="en-US" dirty="0"/>
          </a:p>
        </p:txBody>
      </p:sp>
      <p:sp>
        <p:nvSpPr>
          <p:cNvPr id="7" name="Slide Number Placeholder 6"/>
          <p:cNvSpPr>
            <a:spLocks noGrp="1"/>
          </p:cNvSpPr>
          <p:nvPr>
            <p:ph type="sldNum" sz="quarter" idx="12"/>
            <p:custDataLst>
              <p:tags r:id="rId7"/>
            </p:custDataLst>
          </p:nvPr>
        </p:nvSpPr>
        <p:spPr>
          <a:xfrm>
            <a:off x="6457950" y="6356363"/>
            <a:ext cx="2057400" cy="365125"/>
          </a:xfrm>
          <a:prstGeom prst="rect">
            <a:avLst/>
          </a:prstGeom>
        </p:spPr>
        <p:txBody>
          <a:bodyPr/>
          <a:lstStyle/>
          <a:p>
            <a:fld id="{E03FF4B5-3AA1-4192-B01D-6F2C6276B8E3}" type="slidenum">
              <a:rPr lang="en-US" smtClean="0"/>
              <a:t>‹#›</a:t>
            </a:fld>
            <a:endParaRPr lang="en-US" dirty="0"/>
          </a:p>
        </p:txBody>
      </p:sp>
    </p:spTree>
    <p:custDataLst>
      <p:tags r:id="rId1"/>
    </p:custDataLst>
    <p:extLst>
      <p:ext uri="{BB962C8B-B14F-4D97-AF65-F5344CB8AC3E}">
        <p14:creationId xmlns:p14="http://schemas.microsoft.com/office/powerpoint/2010/main" val="42231928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350" b="1"/>
            </a:lvl1pPr>
            <a:lvl2pPr marL="257156" indent="0">
              <a:buNone/>
              <a:defRPr sz="1125" b="1"/>
            </a:lvl2pPr>
            <a:lvl3pPr marL="514313" indent="0">
              <a:buNone/>
              <a:defRPr sz="1013" b="1"/>
            </a:lvl3pPr>
            <a:lvl4pPr marL="771468" indent="0">
              <a:buNone/>
              <a:defRPr sz="900" b="1"/>
            </a:lvl4pPr>
            <a:lvl5pPr marL="1028624" indent="0">
              <a:buNone/>
              <a:defRPr sz="900" b="1"/>
            </a:lvl5pPr>
            <a:lvl6pPr marL="1285779" indent="0">
              <a:buNone/>
              <a:defRPr sz="900" b="1"/>
            </a:lvl6pPr>
            <a:lvl7pPr marL="1542935" indent="0">
              <a:buNone/>
              <a:defRPr sz="900" b="1"/>
            </a:lvl7pPr>
            <a:lvl8pPr marL="1800090" indent="0">
              <a:buNone/>
              <a:defRPr sz="900" b="1"/>
            </a:lvl8pPr>
            <a:lvl9pPr marL="2057246" indent="0">
              <a:buNone/>
              <a:defRPr sz="9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350" b="1"/>
            </a:lvl1pPr>
            <a:lvl2pPr marL="257156" indent="0">
              <a:buNone/>
              <a:defRPr sz="1125" b="1"/>
            </a:lvl2pPr>
            <a:lvl3pPr marL="514313" indent="0">
              <a:buNone/>
              <a:defRPr sz="1013" b="1"/>
            </a:lvl3pPr>
            <a:lvl4pPr marL="771468" indent="0">
              <a:buNone/>
              <a:defRPr sz="900" b="1"/>
            </a:lvl4pPr>
            <a:lvl5pPr marL="1028624" indent="0">
              <a:buNone/>
              <a:defRPr sz="900" b="1"/>
            </a:lvl5pPr>
            <a:lvl6pPr marL="1285779" indent="0">
              <a:buNone/>
              <a:defRPr sz="900" b="1"/>
            </a:lvl6pPr>
            <a:lvl7pPr marL="1542935" indent="0">
              <a:buNone/>
              <a:defRPr sz="900" b="1"/>
            </a:lvl7pPr>
            <a:lvl8pPr marL="1800090" indent="0">
              <a:buNone/>
              <a:defRPr sz="900" b="1"/>
            </a:lvl8pPr>
            <a:lvl9pPr marL="2057246" indent="0">
              <a:buNone/>
              <a:defRPr sz="9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63"/>
            <a:ext cx="2057400" cy="365125"/>
          </a:xfrm>
          <a:prstGeom prst="rect">
            <a:avLst/>
          </a:prstGeom>
        </p:spPr>
        <p:txBody>
          <a:bodyPr/>
          <a:lstStyle/>
          <a:p>
            <a:fld id="{D79039AF-D442-49B4-B8DA-D31D57E3EE6F}" type="datetime1">
              <a:rPr lang="en-US" smtClean="0"/>
              <a:t>12/18/2020</a:t>
            </a:fld>
            <a:endParaRPr lang="en-US" dirty="0"/>
          </a:p>
        </p:txBody>
      </p:sp>
      <p:sp>
        <p:nvSpPr>
          <p:cNvPr id="8" name="Footer Placeholder 7"/>
          <p:cNvSpPr>
            <a:spLocks noGrp="1"/>
          </p:cNvSpPr>
          <p:nvPr>
            <p:ph type="ftr" sz="quarter" idx="11"/>
          </p:nvPr>
        </p:nvSpPr>
        <p:spPr>
          <a:xfrm>
            <a:off x="3028950" y="6356363"/>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63"/>
            <a:ext cx="2057400" cy="365125"/>
          </a:xfrm>
          <a:prstGeom prst="rect">
            <a:avLst/>
          </a:prstGeom>
        </p:spPr>
        <p:txBody>
          <a:bodyPr/>
          <a:lstStyle/>
          <a:p>
            <a:fld id="{E03FF4B5-3AA1-4192-B01D-6F2C6276B8E3}" type="slidenum">
              <a:rPr lang="en-US" smtClean="0"/>
              <a:t>‹#›</a:t>
            </a:fld>
            <a:endParaRPr lang="en-US" dirty="0"/>
          </a:p>
        </p:txBody>
      </p:sp>
    </p:spTree>
    <p:custDataLst>
      <p:tags r:id="rId1"/>
    </p:custDataLst>
    <p:extLst>
      <p:ext uri="{BB962C8B-B14F-4D97-AF65-F5344CB8AC3E}">
        <p14:creationId xmlns:p14="http://schemas.microsoft.com/office/powerpoint/2010/main" val="10308460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2"/>
          <p:cNvSpPr>
            <a:spLocks noGrp="1"/>
          </p:cNvSpPr>
          <p:nvPr>
            <p:ph type="dt" sz="half" idx="10"/>
            <p:custDataLst>
              <p:tags r:id="rId2"/>
            </p:custDataLst>
          </p:nvPr>
        </p:nvSpPr>
        <p:spPr>
          <a:xfrm>
            <a:off x="628650" y="6356363"/>
            <a:ext cx="2057400" cy="365125"/>
          </a:xfrm>
          <a:prstGeom prst="rect">
            <a:avLst/>
          </a:prstGeom>
        </p:spPr>
        <p:txBody>
          <a:bodyPr/>
          <a:lstStyle/>
          <a:p>
            <a:fld id="{9FE5DCCD-82FD-4BD7-AF3E-550A281065EC}" type="datetime1">
              <a:rPr lang="en-US" smtClean="0"/>
              <a:t>12/18/2020</a:t>
            </a:fld>
            <a:endParaRPr lang="en-US" dirty="0"/>
          </a:p>
        </p:txBody>
      </p:sp>
      <p:sp>
        <p:nvSpPr>
          <p:cNvPr id="4" name="Footer Placeholder 3"/>
          <p:cNvSpPr>
            <a:spLocks noGrp="1"/>
          </p:cNvSpPr>
          <p:nvPr>
            <p:ph type="ftr" sz="quarter" idx="11"/>
            <p:custDataLst>
              <p:tags r:id="rId3"/>
            </p:custDataLst>
          </p:nvPr>
        </p:nvSpPr>
        <p:spPr>
          <a:xfrm>
            <a:off x="3028950" y="6356363"/>
            <a:ext cx="3086100" cy="365125"/>
          </a:xfrm>
          <a:prstGeom prst="rect">
            <a:avLst/>
          </a:prstGeom>
        </p:spPr>
        <p:txBody>
          <a:bodyPr/>
          <a:lstStyle/>
          <a:p>
            <a:endParaRPr lang="en-US" dirty="0"/>
          </a:p>
        </p:txBody>
      </p:sp>
      <p:sp>
        <p:nvSpPr>
          <p:cNvPr id="5" name="Slide Number Placeholder 4"/>
          <p:cNvSpPr>
            <a:spLocks noGrp="1"/>
          </p:cNvSpPr>
          <p:nvPr>
            <p:ph type="sldNum" sz="quarter" idx="12"/>
            <p:custDataLst>
              <p:tags r:id="rId4"/>
            </p:custDataLst>
          </p:nvPr>
        </p:nvSpPr>
        <p:spPr>
          <a:xfrm>
            <a:off x="6457950" y="6356363"/>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42112610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2"/>
            </p:custDataLst>
          </p:nvPr>
        </p:nvSpPr>
        <p:spPr>
          <a:xfrm>
            <a:off x="628650" y="6356363"/>
            <a:ext cx="2057400" cy="365125"/>
          </a:xfrm>
          <a:prstGeom prst="rect">
            <a:avLst/>
          </a:prstGeom>
        </p:spPr>
        <p:txBody>
          <a:bodyPr/>
          <a:lstStyle/>
          <a:p>
            <a:fld id="{821DBD4A-9EC5-4AE0-BC39-7C3098D1776E}" type="datetime1">
              <a:rPr lang="en-US" smtClean="0"/>
              <a:t>12/18/2020</a:t>
            </a:fld>
            <a:endParaRPr lang="en-US" dirty="0"/>
          </a:p>
        </p:txBody>
      </p:sp>
      <p:sp>
        <p:nvSpPr>
          <p:cNvPr id="3" name="Footer Placeholder 2"/>
          <p:cNvSpPr>
            <a:spLocks noGrp="1"/>
          </p:cNvSpPr>
          <p:nvPr>
            <p:ph type="ftr" sz="quarter" idx="11"/>
            <p:custDataLst>
              <p:tags r:id="rId3"/>
            </p:custDataLst>
          </p:nvPr>
        </p:nvSpPr>
        <p:spPr>
          <a:xfrm>
            <a:off x="3028950" y="6356363"/>
            <a:ext cx="3086100" cy="365125"/>
          </a:xfrm>
          <a:prstGeom prst="rect">
            <a:avLst/>
          </a:prstGeom>
        </p:spPr>
        <p:txBody>
          <a:bodyPr/>
          <a:lstStyle/>
          <a:p>
            <a:endParaRPr lang="en-US" dirty="0"/>
          </a:p>
        </p:txBody>
      </p:sp>
      <p:sp>
        <p:nvSpPr>
          <p:cNvPr id="4" name="Slide Number Placeholder 3"/>
          <p:cNvSpPr>
            <a:spLocks noGrp="1"/>
          </p:cNvSpPr>
          <p:nvPr>
            <p:ph type="sldNum" sz="quarter" idx="12"/>
            <p:custDataLst>
              <p:tags r:id="rId4"/>
            </p:custDataLst>
          </p:nvPr>
        </p:nvSpPr>
        <p:spPr>
          <a:xfrm>
            <a:off x="6457950" y="6356363"/>
            <a:ext cx="2057400" cy="365125"/>
          </a:xfrm>
          <a:prstGeom prst="rect">
            <a:avLst/>
          </a:prstGeom>
        </p:spPr>
        <p:txBody>
          <a:bodyPr/>
          <a:lstStyle/>
          <a:p>
            <a:fld id="{E03FF4B5-3AA1-4192-B01D-6F2C6276B8E3}" type="slidenum">
              <a:rPr lang="en-US" smtClean="0"/>
              <a:t>‹#›</a:t>
            </a:fld>
            <a:endParaRPr lang="en-US" dirty="0"/>
          </a:p>
        </p:txBody>
      </p:sp>
      <p:pic>
        <p:nvPicPr>
          <p:cNvPr id="5" name="Picture 2" descr="https://edcountmicrosoftonlinecom-1.sharepoint.microsoftonline.com/Internal_Resources/edCount%20Style%20Resources/edCount%20Logo%20(tiny).jpg">
            <a:extLst>
              <a:ext uri="{FF2B5EF4-FFF2-40B4-BE49-F238E27FC236}">
                <a16:creationId xmlns:a16="http://schemas.microsoft.com/office/drawing/2014/main" id="{36BAB1EE-B0CC-4112-8DBC-B695443E7FBE}"/>
              </a:ext>
            </a:extLst>
          </p:cNvPr>
          <p:cNvPicPr>
            <a:picLocks noChangeAspect="1" noChangeArrowheads="1"/>
          </p:cNvPicPr>
          <p:nvPr userDrawn="1"/>
        </p:nvPicPr>
        <p:blipFill>
          <a:blip r:embed="rId6" cstate="print"/>
          <a:srcRect t="16326" r="17612" b="18368"/>
          <a:stretch>
            <a:fillRect/>
          </a:stretch>
        </p:blipFill>
        <p:spPr bwMode="auto">
          <a:xfrm>
            <a:off x="7955280" y="6446520"/>
            <a:ext cx="1051560" cy="304800"/>
          </a:xfrm>
          <a:prstGeom prst="rect">
            <a:avLst/>
          </a:prstGeom>
          <a:noFill/>
        </p:spPr>
      </p:pic>
    </p:spTree>
    <p:custDataLst>
      <p:tags r:id="rId1"/>
    </p:custDataLst>
    <p:extLst>
      <p:ext uri="{BB962C8B-B14F-4D97-AF65-F5344CB8AC3E}">
        <p14:creationId xmlns:p14="http://schemas.microsoft.com/office/powerpoint/2010/main" val="8951772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987438"/>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56" indent="0">
              <a:buNone/>
              <a:defRPr sz="788"/>
            </a:lvl2pPr>
            <a:lvl3pPr marL="514313" indent="0">
              <a:buNone/>
              <a:defRPr sz="675"/>
            </a:lvl3pPr>
            <a:lvl4pPr marL="771468" indent="0">
              <a:buNone/>
              <a:defRPr sz="563"/>
            </a:lvl4pPr>
            <a:lvl5pPr marL="1028624" indent="0">
              <a:buNone/>
              <a:defRPr sz="563"/>
            </a:lvl5pPr>
            <a:lvl6pPr marL="1285779" indent="0">
              <a:buNone/>
              <a:defRPr sz="563"/>
            </a:lvl6pPr>
            <a:lvl7pPr marL="1542935" indent="0">
              <a:buNone/>
              <a:defRPr sz="563"/>
            </a:lvl7pPr>
            <a:lvl8pPr marL="1800090" indent="0">
              <a:buNone/>
              <a:defRPr sz="563"/>
            </a:lvl8pPr>
            <a:lvl9pPr marL="2057246" indent="0">
              <a:buNone/>
              <a:defRPr sz="563"/>
            </a:lvl9pPr>
          </a:lstStyle>
          <a:p>
            <a:pPr lvl="0"/>
            <a:r>
              <a:rPr lang="en-US"/>
              <a:t>Edit Master text styles</a:t>
            </a:r>
          </a:p>
        </p:txBody>
      </p:sp>
      <p:sp>
        <p:nvSpPr>
          <p:cNvPr id="5" name="Date Placeholder 4"/>
          <p:cNvSpPr>
            <a:spLocks noGrp="1"/>
          </p:cNvSpPr>
          <p:nvPr>
            <p:ph type="dt" sz="half" idx="10"/>
          </p:nvPr>
        </p:nvSpPr>
        <p:spPr>
          <a:xfrm>
            <a:off x="628650" y="6356363"/>
            <a:ext cx="2057400" cy="365125"/>
          </a:xfrm>
          <a:prstGeom prst="rect">
            <a:avLst/>
          </a:prstGeom>
        </p:spPr>
        <p:txBody>
          <a:bodyPr/>
          <a:lstStyle/>
          <a:p>
            <a:fld id="{43C5846E-FA70-4A92-8C20-57CFB591D22C}" type="datetime1">
              <a:rPr lang="en-US" smtClean="0"/>
              <a:t>12/18/2020</a:t>
            </a:fld>
            <a:endParaRPr lang="en-US" dirty="0"/>
          </a:p>
        </p:txBody>
      </p:sp>
      <p:sp>
        <p:nvSpPr>
          <p:cNvPr id="6" name="Footer Placeholder 5"/>
          <p:cNvSpPr>
            <a:spLocks noGrp="1"/>
          </p:cNvSpPr>
          <p:nvPr>
            <p:ph type="ftr" sz="quarter" idx="11"/>
          </p:nvPr>
        </p:nvSpPr>
        <p:spPr>
          <a:xfrm>
            <a:off x="3028950" y="6356363"/>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63"/>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13731042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987438"/>
            <a:ext cx="4629150" cy="4873625"/>
          </a:xfrm>
        </p:spPr>
        <p:txBody>
          <a:bodyPr/>
          <a:lstStyle>
            <a:lvl1pPr marL="0" indent="0">
              <a:buNone/>
              <a:defRPr sz="1800"/>
            </a:lvl1pPr>
            <a:lvl2pPr marL="257156" indent="0">
              <a:buNone/>
              <a:defRPr sz="1575"/>
            </a:lvl2pPr>
            <a:lvl3pPr marL="514313" indent="0">
              <a:buNone/>
              <a:defRPr sz="1350"/>
            </a:lvl3pPr>
            <a:lvl4pPr marL="771468" indent="0">
              <a:buNone/>
              <a:defRPr sz="1125"/>
            </a:lvl4pPr>
            <a:lvl5pPr marL="1028624" indent="0">
              <a:buNone/>
              <a:defRPr sz="1125"/>
            </a:lvl5pPr>
            <a:lvl6pPr marL="1285779" indent="0">
              <a:buNone/>
              <a:defRPr sz="1125"/>
            </a:lvl6pPr>
            <a:lvl7pPr marL="1542935" indent="0">
              <a:buNone/>
              <a:defRPr sz="1125"/>
            </a:lvl7pPr>
            <a:lvl8pPr marL="1800090" indent="0">
              <a:buNone/>
              <a:defRPr sz="1125"/>
            </a:lvl8pPr>
            <a:lvl9pPr marL="2057246" indent="0">
              <a:buNone/>
              <a:defRPr sz="1125"/>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56" indent="0">
              <a:buNone/>
              <a:defRPr sz="788"/>
            </a:lvl2pPr>
            <a:lvl3pPr marL="514313" indent="0">
              <a:buNone/>
              <a:defRPr sz="675"/>
            </a:lvl3pPr>
            <a:lvl4pPr marL="771468" indent="0">
              <a:buNone/>
              <a:defRPr sz="563"/>
            </a:lvl4pPr>
            <a:lvl5pPr marL="1028624" indent="0">
              <a:buNone/>
              <a:defRPr sz="563"/>
            </a:lvl5pPr>
            <a:lvl6pPr marL="1285779" indent="0">
              <a:buNone/>
              <a:defRPr sz="563"/>
            </a:lvl6pPr>
            <a:lvl7pPr marL="1542935" indent="0">
              <a:buNone/>
              <a:defRPr sz="563"/>
            </a:lvl7pPr>
            <a:lvl8pPr marL="1800090" indent="0">
              <a:buNone/>
              <a:defRPr sz="563"/>
            </a:lvl8pPr>
            <a:lvl9pPr marL="2057246" indent="0">
              <a:buNone/>
              <a:defRPr sz="563"/>
            </a:lvl9pPr>
          </a:lstStyle>
          <a:p>
            <a:pPr lvl="0"/>
            <a:r>
              <a:rPr lang="en-US"/>
              <a:t>Edit Master text styles</a:t>
            </a:r>
          </a:p>
        </p:txBody>
      </p:sp>
      <p:sp>
        <p:nvSpPr>
          <p:cNvPr id="5" name="Date Placeholder 4"/>
          <p:cNvSpPr>
            <a:spLocks noGrp="1"/>
          </p:cNvSpPr>
          <p:nvPr>
            <p:ph type="dt" sz="half" idx="10"/>
          </p:nvPr>
        </p:nvSpPr>
        <p:spPr>
          <a:xfrm>
            <a:off x="628650" y="6356363"/>
            <a:ext cx="2057400" cy="365125"/>
          </a:xfrm>
          <a:prstGeom prst="rect">
            <a:avLst/>
          </a:prstGeom>
        </p:spPr>
        <p:txBody>
          <a:bodyPr/>
          <a:lstStyle/>
          <a:p>
            <a:fld id="{3D81CDD6-F69F-4030-90BA-1A42D8E1A7C9}" type="datetime1">
              <a:rPr lang="en-US" smtClean="0"/>
              <a:t>12/18/2020</a:t>
            </a:fld>
            <a:endParaRPr lang="en-US" dirty="0"/>
          </a:p>
        </p:txBody>
      </p:sp>
      <p:sp>
        <p:nvSpPr>
          <p:cNvPr id="6" name="Footer Placeholder 5"/>
          <p:cNvSpPr>
            <a:spLocks noGrp="1"/>
          </p:cNvSpPr>
          <p:nvPr>
            <p:ph type="ftr" sz="quarter" idx="11"/>
          </p:nvPr>
        </p:nvSpPr>
        <p:spPr>
          <a:xfrm>
            <a:off x="3028950" y="6356363"/>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63"/>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11322777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63"/>
            <a:ext cx="2057400" cy="365125"/>
          </a:xfrm>
          <a:prstGeom prst="rect">
            <a:avLst/>
          </a:prstGeom>
        </p:spPr>
        <p:txBody>
          <a:bodyPr/>
          <a:lstStyle/>
          <a:p>
            <a:fld id="{6CD14146-74BB-4B6F-A36D-9F01F7E1CE75}" type="datetime1">
              <a:rPr lang="en-US" smtClean="0"/>
              <a:t>12/18/2020</a:t>
            </a:fld>
            <a:endParaRPr lang="en-US" dirty="0"/>
          </a:p>
        </p:txBody>
      </p:sp>
      <p:sp>
        <p:nvSpPr>
          <p:cNvPr id="5" name="Footer Placeholder 4"/>
          <p:cNvSpPr>
            <a:spLocks noGrp="1"/>
          </p:cNvSpPr>
          <p:nvPr>
            <p:ph type="ftr" sz="quarter" idx="11"/>
          </p:nvPr>
        </p:nvSpPr>
        <p:spPr>
          <a:xfrm>
            <a:off x="3028950" y="6356363"/>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63"/>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8397625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63"/>
            <a:ext cx="2057400" cy="365125"/>
          </a:xfrm>
          <a:prstGeom prst="rect">
            <a:avLst/>
          </a:prstGeom>
        </p:spPr>
        <p:txBody>
          <a:bodyPr/>
          <a:lstStyle/>
          <a:p>
            <a:fld id="{1C951C5B-331A-4F9C-9E09-F23B22D6F85C}" type="datetime1">
              <a:rPr lang="en-US" smtClean="0"/>
              <a:t>12/18/2020</a:t>
            </a:fld>
            <a:endParaRPr lang="en-US" dirty="0"/>
          </a:p>
        </p:txBody>
      </p:sp>
      <p:sp>
        <p:nvSpPr>
          <p:cNvPr id="5" name="Footer Placeholder 4"/>
          <p:cNvSpPr>
            <a:spLocks noGrp="1"/>
          </p:cNvSpPr>
          <p:nvPr>
            <p:ph type="ftr" sz="quarter" idx="11"/>
          </p:nvPr>
        </p:nvSpPr>
        <p:spPr>
          <a:xfrm>
            <a:off x="3028950" y="6356363"/>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63"/>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16411799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custDataLst>
              <p:tags r:id="rId2"/>
            </p:custDataLst>
          </p:nvPr>
        </p:nvSpPr>
        <p:spPr>
          <a:xfrm>
            <a:off x="457200" y="1295400"/>
            <a:ext cx="8229600" cy="103444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txBox="1">
            <a:spLocks/>
          </p:cNvSpPr>
          <p:nvPr>
            <p:custDataLst>
              <p:tags r:id="rId3"/>
            </p:custDataLst>
          </p:nvPr>
        </p:nvSpPr>
        <p:spPr>
          <a:xfrm>
            <a:off x="5867400" y="6858000"/>
            <a:ext cx="2819400" cy="304800"/>
          </a:xfrm>
          <a:prstGeom prst="rect">
            <a:avLst/>
          </a:prstGeom>
        </p:spPr>
        <p:txBody>
          <a:bodyPr/>
          <a:lstStyle>
            <a:lvl1pPr>
              <a:defRPr>
                <a:latin typeface="Calibri" pitchFamily="34" charset="0"/>
              </a:defRPr>
            </a:lvl1pPr>
          </a:lstStyle>
          <a:p>
            <a:pPr marL="0" marR="0" lvl="0" indent="0" algn="l" defTabSz="68576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18" name="Slide Number Placeholder 5"/>
          <p:cNvSpPr>
            <a:spLocks noGrp="1"/>
          </p:cNvSpPr>
          <p:nvPr>
            <p:ph type="sldNum" sz="quarter" idx="12"/>
            <p:custDataLst>
              <p:tags r:id="rId4"/>
            </p:custDataLst>
          </p:nvPr>
        </p:nvSpPr>
        <p:spPr>
          <a:xfrm>
            <a:off x="2819400" y="6416365"/>
            <a:ext cx="2133600" cy="365125"/>
          </a:xfrm>
          <a:prstGeom prst="rect">
            <a:avLst/>
          </a:prstGeom>
        </p:spPr>
        <p:txBody>
          <a:bodyPr/>
          <a:lstStyle/>
          <a:p>
            <a:fld id="{939955DA-DB44-4472-BFE9-4BAB9712F000}" type="slidenum">
              <a:rPr lang="en-US" smtClean="0"/>
              <a:t>‹#›</a:t>
            </a:fld>
            <a:endParaRPr lang="en-US"/>
          </a:p>
        </p:txBody>
      </p:sp>
      <p:pic>
        <p:nvPicPr>
          <p:cNvPr id="5" name="Picture 4"/>
          <p:cNvPicPr>
            <a:picLocks noChangeAspect="1"/>
          </p:cNvPicPr>
          <p:nvPr/>
        </p:nvPicPr>
        <p:blipFill rotWithShape="1">
          <a:blip r:embed="rId6"/>
          <a:srcRect l="61300" t="35555" r="17850" b="26045"/>
          <a:stretch/>
        </p:blipFill>
        <p:spPr>
          <a:xfrm>
            <a:off x="8091313" y="167958"/>
            <a:ext cx="909884" cy="942614"/>
          </a:xfrm>
          <a:prstGeom prst="rect">
            <a:avLst/>
          </a:prstGeom>
        </p:spPr>
      </p:pic>
      <p:sp>
        <p:nvSpPr>
          <p:cNvPr id="8" name="Content Placeholder 7">
            <a:extLst>
              <a:ext uri="{FF2B5EF4-FFF2-40B4-BE49-F238E27FC236}">
                <a16:creationId xmlns:a16="http://schemas.microsoft.com/office/drawing/2014/main" id="{75B2110B-0923-4235-BA15-046483332F3F}"/>
              </a:ext>
            </a:extLst>
          </p:cNvPr>
          <p:cNvSpPr>
            <a:spLocks noGrp="1"/>
          </p:cNvSpPr>
          <p:nvPr>
            <p:ph sz="quarter" idx="13"/>
          </p:nvPr>
        </p:nvSpPr>
        <p:spPr>
          <a:xfrm>
            <a:off x="457199" y="4269848"/>
            <a:ext cx="8364537" cy="124925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1EC2F9F0-F605-42C7-BADC-50F48C8D786C}"/>
              </a:ext>
            </a:extLst>
          </p:cNvPr>
          <p:cNvSpPr>
            <a:spLocks noGrp="1"/>
          </p:cNvSpPr>
          <p:nvPr>
            <p:ph sz="quarter" idx="14"/>
          </p:nvPr>
        </p:nvSpPr>
        <p:spPr>
          <a:xfrm>
            <a:off x="322266" y="2444777"/>
            <a:ext cx="8499475" cy="130016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a:extLst>
              <a:ext uri="{FF2B5EF4-FFF2-40B4-BE49-F238E27FC236}">
                <a16:creationId xmlns:a16="http://schemas.microsoft.com/office/drawing/2014/main" id="{3339295B-805A-4CB8-A3D2-A479321EDCCB}"/>
              </a:ext>
            </a:extLst>
          </p:cNvPr>
          <p:cNvSpPr>
            <a:spLocks noGrp="1"/>
          </p:cNvSpPr>
          <p:nvPr>
            <p:ph sz="quarter" idx="15"/>
          </p:nvPr>
        </p:nvSpPr>
        <p:spPr>
          <a:xfrm>
            <a:off x="831850" y="6062671"/>
            <a:ext cx="7854950" cy="38385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4566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custDataLst>
              <p:tags r:id="rId2"/>
            </p:custDataLst>
          </p:nvPr>
        </p:nvSpPr>
        <p:spPr>
          <a:xfrm>
            <a:off x="457200" y="1295400"/>
            <a:ext cx="8229600" cy="103444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txBox="1">
            <a:spLocks/>
          </p:cNvSpPr>
          <p:nvPr>
            <p:custDataLst>
              <p:tags r:id="rId3"/>
            </p:custDataLst>
          </p:nvPr>
        </p:nvSpPr>
        <p:spPr>
          <a:xfrm>
            <a:off x="5867400" y="6858000"/>
            <a:ext cx="2819400" cy="304800"/>
          </a:xfrm>
          <a:prstGeom prst="rect">
            <a:avLst/>
          </a:prstGeom>
        </p:spPr>
        <p:txBody>
          <a:bodyPr/>
          <a:lstStyle>
            <a:lvl1pPr>
              <a:defRPr>
                <a:latin typeface="Calibri"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18" name="Slide Number Placeholder 5"/>
          <p:cNvSpPr>
            <a:spLocks noGrp="1"/>
          </p:cNvSpPr>
          <p:nvPr>
            <p:ph type="sldNum" sz="quarter" idx="12"/>
            <p:custDataLst>
              <p:tags r:id="rId4"/>
            </p:custDataLst>
          </p:nvPr>
        </p:nvSpPr>
        <p:spPr>
          <a:xfrm>
            <a:off x="2819400" y="6416357"/>
            <a:ext cx="2133600" cy="365125"/>
          </a:xfrm>
          <a:prstGeom prst="rect">
            <a:avLst/>
          </a:prstGeom>
        </p:spPr>
        <p:txBody>
          <a:bodyPr/>
          <a:lstStyle/>
          <a:p>
            <a:fld id="{939955DA-DB44-4472-BFE9-4BAB9712F000}" type="slidenum">
              <a:rPr lang="en-US" smtClean="0"/>
              <a:t>‹#›</a:t>
            </a:fld>
            <a:endParaRPr lang="en-US"/>
          </a:p>
        </p:txBody>
      </p:sp>
      <p:pic>
        <p:nvPicPr>
          <p:cNvPr id="5" name="Picture 4"/>
          <p:cNvPicPr>
            <a:picLocks noChangeAspect="1"/>
          </p:cNvPicPr>
          <p:nvPr/>
        </p:nvPicPr>
        <p:blipFill rotWithShape="1">
          <a:blip r:embed="rId6"/>
          <a:srcRect l="61300" t="35555" r="17850" b="26045"/>
          <a:stretch/>
        </p:blipFill>
        <p:spPr>
          <a:xfrm>
            <a:off x="8091312" y="167958"/>
            <a:ext cx="909884" cy="942614"/>
          </a:xfrm>
          <a:prstGeom prst="rect">
            <a:avLst/>
          </a:prstGeom>
        </p:spPr>
      </p:pic>
      <p:sp>
        <p:nvSpPr>
          <p:cNvPr id="8" name="Content Placeholder 7">
            <a:extLst>
              <a:ext uri="{FF2B5EF4-FFF2-40B4-BE49-F238E27FC236}">
                <a16:creationId xmlns:a16="http://schemas.microsoft.com/office/drawing/2014/main" id="{75B2110B-0923-4235-BA15-046483332F3F}"/>
              </a:ext>
            </a:extLst>
          </p:cNvPr>
          <p:cNvSpPr>
            <a:spLocks noGrp="1"/>
          </p:cNvSpPr>
          <p:nvPr>
            <p:ph sz="quarter" idx="13"/>
          </p:nvPr>
        </p:nvSpPr>
        <p:spPr>
          <a:xfrm>
            <a:off x="457199" y="4269848"/>
            <a:ext cx="8364537" cy="124925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1EC2F9F0-F605-42C7-BADC-50F48C8D786C}"/>
              </a:ext>
            </a:extLst>
          </p:cNvPr>
          <p:cNvSpPr>
            <a:spLocks noGrp="1"/>
          </p:cNvSpPr>
          <p:nvPr>
            <p:ph sz="quarter" idx="14"/>
          </p:nvPr>
        </p:nvSpPr>
        <p:spPr>
          <a:xfrm>
            <a:off x="322262" y="2444777"/>
            <a:ext cx="8499475" cy="130016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a:extLst>
              <a:ext uri="{FF2B5EF4-FFF2-40B4-BE49-F238E27FC236}">
                <a16:creationId xmlns:a16="http://schemas.microsoft.com/office/drawing/2014/main" id="{3339295B-805A-4CB8-A3D2-A479321EDCCB}"/>
              </a:ext>
            </a:extLst>
          </p:cNvPr>
          <p:cNvSpPr>
            <a:spLocks noGrp="1"/>
          </p:cNvSpPr>
          <p:nvPr>
            <p:ph sz="quarter" idx="15"/>
          </p:nvPr>
        </p:nvSpPr>
        <p:spPr>
          <a:xfrm>
            <a:off x="831850" y="6062663"/>
            <a:ext cx="7854950" cy="38385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1543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414CE9B-4C69-42F1-A4D2-23AC4A1B2F7C}" type="datetime1">
              <a:rPr lang="en-US" smtClean="0"/>
              <a:t>12/18/2020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FF4B5-3AA1-4192-B01D-6F2C6276B8E3}" type="slidenum">
              <a:rPr lang="en-US" smtClean="0"/>
              <a:t>‹#›</a:t>
            </a:fld>
            <a:endParaRPr lang="en-US"/>
          </a:p>
        </p:txBody>
      </p:sp>
    </p:spTree>
    <p:extLst>
      <p:ext uri="{BB962C8B-B14F-4D97-AF65-F5344CB8AC3E}">
        <p14:creationId xmlns:p14="http://schemas.microsoft.com/office/powerpoint/2010/main" val="3020173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9AA3C0-F729-4EA4-9238-707DFFC30491}" type="datetime1">
              <a:rPr lang="en-US" smtClean="0"/>
              <a:t>12/18/2020</a:t>
            </a:fld>
            <a:endParaRPr lang="en-US"/>
          </a:p>
        </p:txBody>
      </p:sp>
      <p:sp>
        <p:nvSpPr>
          <p:cNvPr id="6" name="Slide Number Placeholder 5"/>
          <p:cNvSpPr>
            <a:spLocks noGrp="1"/>
          </p:cNvSpPr>
          <p:nvPr>
            <p:ph type="sldNum" sz="quarter" idx="12"/>
          </p:nvPr>
        </p:nvSpPr>
        <p:spPr>
          <a:xfrm>
            <a:off x="2686050" y="6356353"/>
            <a:ext cx="2057400" cy="365125"/>
          </a:xfrm>
        </p:spPr>
        <p:txBody>
          <a:bodyPr/>
          <a:lstStyle/>
          <a:p>
            <a:fld id="{E03FF4B5-3AA1-4192-B01D-6F2C6276B8E3}" type="slidenum">
              <a:rPr lang="en-US" smtClean="0"/>
              <a:t>‹#›</a:t>
            </a:fld>
            <a:endParaRPr lang="en-US"/>
          </a:p>
        </p:txBody>
      </p:sp>
      <p:pic>
        <p:nvPicPr>
          <p:cNvPr id="7" name="Picture 6">
            <a:extLst>
              <a:ext uri="{FF2B5EF4-FFF2-40B4-BE49-F238E27FC236}">
                <a16:creationId xmlns:a16="http://schemas.microsoft.com/office/drawing/2014/main" id="{2D3A8C44-27F7-4A13-8718-C2E72536111A}"/>
              </a:ext>
            </a:extLst>
          </p:cNvPr>
          <p:cNvPicPr>
            <a:picLocks noChangeAspect="1"/>
          </p:cNvPicPr>
          <p:nvPr userDrawn="1"/>
        </p:nvPicPr>
        <p:blipFill>
          <a:blip r:embed="rId2"/>
          <a:stretch>
            <a:fillRect/>
          </a:stretch>
        </p:blipFill>
        <p:spPr>
          <a:xfrm>
            <a:off x="7981689" y="230190"/>
            <a:ext cx="1067322" cy="1058783"/>
          </a:xfrm>
          <a:prstGeom prst="rect">
            <a:avLst/>
          </a:prstGeom>
        </p:spPr>
      </p:pic>
    </p:spTree>
    <p:extLst>
      <p:ext uri="{BB962C8B-B14F-4D97-AF65-F5344CB8AC3E}">
        <p14:creationId xmlns:p14="http://schemas.microsoft.com/office/powerpoint/2010/main" val="2929408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C53EB9-E24C-49FD-B43A-15BF8CF0F807}" type="datetime1">
              <a:rPr lang="en-US" smtClean="0"/>
              <a:t>12/18/2020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FF4B5-3AA1-4192-B01D-6F2C6276B8E3}" type="slidenum">
              <a:rPr lang="en-US" smtClean="0"/>
              <a:t>‹#›</a:t>
            </a:fld>
            <a:endParaRPr lang="en-US"/>
          </a:p>
        </p:txBody>
      </p:sp>
      <p:pic>
        <p:nvPicPr>
          <p:cNvPr id="7" name="Picture 6">
            <a:extLst>
              <a:ext uri="{FF2B5EF4-FFF2-40B4-BE49-F238E27FC236}">
                <a16:creationId xmlns:a16="http://schemas.microsoft.com/office/drawing/2014/main" id="{A8029114-9F5A-41C9-8E85-939BE025AD60}"/>
              </a:ext>
            </a:extLst>
          </p:cNvPr>
          <p:cNvPicPr>
            <a:picLocks noChangeAspect="1"/>
          </p:cNvPicPr>
          <p:nvPr userDrawn="1"/>
        </p:nvPicPr>
        <p:blipFill>
          <a:blip r:embed="rId2"/>
          <a:stretch>
            <a:fillRect/>
          </a:stretch>
        </p:blipFill>
        <p:spPr>
          <a:xfrm>
            <a:off x="7981689" y="230190"/>
            <a:ext cx="1067322" cy="1058783"/>
          </a:xfrm>
          <a:prstGeom prst="rect">
            <a:avLst/>
          </a:prstGeom>
        </p:spPr>
      </p:pic>
    </p:spTree>
    <p:extLst>
      <p:ext uri="{BB962C8B-B14F-4D97-AF65-F5344CB8AC3E}">
        <p14:creationId xmlns:p14="http://schemas.microsoft.com/office/powerpoint/2010/main" val="1197689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76DD28-957A-4C0B-B4F8-87FDEABDDA23}" type="datetime1">
              <a:rPr lang="en-US" smtClean="0"/>
              <a:t>12/18/2020</a:t>
            </a:fld>
            <a:endParaRPr lang="en-US"/>
          </a:p>
        </p:txBody>
      </p:sp>
      <p:pic>
        <p:nvPicPr>
          <p:cNvPr id="8" name="Picture 7">
            <a:extLst>
              <a:ext uri="{FF2B5EF4-FFF2-40B4-BE49-F238E27FC236}">
                <a16:creationId xmlns:a16="http://schemas.microsoft.com/office/drawing/2014/main" id="{7BE28DAF-C776-413E-9D7A-DC070C2D0797}"/>
              </a:ext>
            </a:extLst>
          </p:cNvPr>
          <p:cNvPicPr>
            <a:picLocks noChangeAspect="1"/>
          </p:cNvPicPr>
          <p:nvPr userDrawn="1"/>
        </p:nvPicPr>
        <p:blipFill>
          <a:blip r:embed="rId2"/>
          <a:stretch>
            <a:fillRect/>
          </a:stretch>
        </p:blipFill>
        <p:spPr>
          <a:xfrm>
            <a:off x="7981689" y="230190"/>
            <a:ext cx="1067322" cy="1058783"/>
          </a:xfrm>
          <a:prstGeom prst="rect">
            <a:avLst/>
          </a:prstGeom>
        </p:spPr>
      </p:pic>
      <p:sp>
        <p:nvSpPr>
          <p:cNvPr id="9" name="Slide Number Placeholder 5">
            <a:extLst>
              <a:ext uri="{FF2B5EF4-FFF2-40B4-BE49-F238E27FC236}">
                <a16:creationId xmlns:a16="http://schemas.microsoft.com/office/drawing/2014/main" id="{231174D3-3A75-4464-9A13-E967F8A202E9}"/>
              </a:ext>
            </a:extLst>
          </p:cNvPr>
          <p:cNvSpPr txBox="1">
            <a:spLocks/>
          </p:cNvSpPr>
          <p:nvPr userDrawn="1"/>
        </p:nvSpPr>
        <p:spPr>
          <a:xfrm>
            <a:off x="2686050" y="6356353"/>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3FF4B5-3AA1-4192-B01D-6F2C6276B8E3}" type="slidenum">
              <a:rPr lang="en-US" smtClean="0"/>
              <a:pPr/>
              <a:t>‹#›</a:t>
            </a:fld>
            <a:endParaRPr lang="en-US"/>
          </a:p>
        </p:txBody>
      </p:sp>
    </p:spTree>
    <p:extLst>
      <p:ext uri="{BB962C8B-B14F-4D97-AF65-F5344CB8AC3E}">
        <p14:creationId xmlns:p14="http://schemas.microsoft.com/office/powerpoint/2010/main" val="27976504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9039AF-D442-49B4-B8DA-D31D57E3EE6F}" type="datetime1">
              <a:rPr lang="en-US" smtClean="0"/>
              <a:t>12/18/2020</a:t>
            </a:fld>
            <a:endParaRPr lang="en-US"/>
          </a:p>
        </p:txBody>
      </p:sp>
      <p:pic>
        <p:nvPicPr>
          <p:cNvPr id="10" name="Picture 9">
            <a:extLst>
              <a:ext uri="{FF2B5EF4-FFF2-40B4-BE49-F238E27FC236}">
                <a16:creationId xmlns:a16="http://schemas.microsoft.com/office/drawing/2014/main" id="{468521CC-0653-471A-8678-7848FD8319A5}"/>
              </a:ext>
            </a:extLst>
          </p:cNvPr>
          <p:cNvPicPr>
            <a:picLocks noChangeAspect="1"/>
          </p:cNvPicPr>
          <p:nvPr userDrawn="1"/>
        </p:nvPicPr>
        <p:blipFill>
          <a:blip r:embed="rId2"/>
          <a:stretch>
            <a:fillRect/>
          </a:stretch>
        </p:blipFill>
        <p:spPr>
          <a:xfrm>
            <a:off x="7981689" y="230190"/>
            <a:ext cx="1067322" cy="1058783"/>
          </a:xfrm>
          <a:prstGeom prst="rect">
            <a:avLst/>
          </a:prstGeom>
        </p:spPr>
      </p:pic>
      <p:sp>
        <p:nvSpPr>
          <p:cNvPr id="11" name="Slide Number Placeholder 5">
            <a:extLst>
              <a:ext uri="{FF2B5EF4-FFF2-40B4-BE49-F238E27FC236}">
                <a16:creationId xmlns:a16="http://schemas.microsoft.com/office/drawing/2014/main" id="{3C690621-5EEB-4EEA-A956-8EB54C7FCA27}"/>
              </a:ext>
            </a:extLst>
          </p:cNvPr>
          <p:cNvSpPr txBox="1">
            <a:spLocks/>
          </p:cNvSpPr>
          <p:nvPr userDrawn="1"/>
        </p:nvSpPr>
        <p:spPr>
          <a:xfrm>
            <a:off x="2686050" y="6356353"/>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3FF4B5-3AA1-4192-B01D-6F2C6276B8E3}" type="slidenum">
              <a:rPr lang="en-US" smtClean="0"/>
              <a:pPr/>
              <a:t>‹#›</a:t>
            </a:fld>
            <a:endParaRPr lang="en-US"/>
          </a:p>
        </p:txBody>
      </p:sp>
    </p:spTree>
    <p:extLst>
      <p:ext uri="{BB962C8B-B14F-4D97-AF65-F5344CB8AC3E}">
        <p14:creationId xmlns:p14="http://schemas.microsoft.com/office/powerpoint/2010/main" val="3845943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E5DCCD-82FD-4BD7-AF3E-550A281065EC}" type="datetime1">
              <a:rPr lang="en-US" smtClean="0"/>
              <a:t>12/18/2020</a:t>
            </a:fld>
            <a:endParaRPr lang="en-US"/>
          </a:p>
        </p:txBody>
      </p:sp>
      <p:pic>
        <p:nvPicPr>
          <p:cNvPr id="7" name="Picture 6">
            <a:extLst>
              <a:ext uri="{FF2B5EF4-FFF2-40B4-BE49-F238E27FC236}">
                <a16:creationId xmlns:a16="http://schemas.microsoft.com/office/drawing/2014/main" id="{E1200C6F-C6E0-4C6A-A05F-500C06508E5B}"/>
              </a:ext>
            </a:extLst>
          </p:cNvPr>
          <p:cNvPicPr>
            <a:picLocks noChangeAspect="1"/>
          </p:cNvPicPr>
          <p:nvPr userDrawn="1"/>
        </p:nvPicPr>
        <p:blipFill>
          <a:blip r:embed="rId2"/>
          <a:stretch>
            <a:fillRect/>
          </a:stretch>
        </p:blipFill>
        <p:spPr>
          <a:xfrm>
            <a:off x="7981689" y="230190"/>
            <a:ext cx="1067322" cy="1058783"/>
          </a:xfrm>
          <a:prstGeom prst="rect">
            <a:avLst/>
          </a:prstGeom>
        </p:spPr>
      </p:pic>
      <p:sp>
        <p:nvSpPr>
          <p:cNvPr id="8" name="Slide Number Placeholder 5">
            <a:extLst>
              <a:ext uri="{FF2B5EF4-FFF2-40B4-BE49-F238E27FC236}">
                <a16:creationId xmlns:a16="http://schemas.microsoft.com/office/drawing/2014/main" id="{F56CE4EA-7D48-4DA6-964D-30A4D42554F1}"/>
              </a:ext>
            </a:extLst>
          </p:cNvPr>
          <p:cNvSpPr txBox="1">
            <a:spLocks/>
          </p:cNvSpPr>
          <p:nvPr userDrawn="1"/>
        </p:nvSpPr>
        <p:spPr>
          <a:xfrm>
            <a:off x="2686050" y="6356353"/>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3FF4B5-3AA1-4192-B01D-6F2C6276B8E3}" type="slidenum">
              <a:rPr lang="en-US" smtClean="0"/>
              <a:pPr/>
              <a:t>‹#›</a:t>
            </a:fld>
            <a:endParaRPr lang="en-US"/>
          </a:p>
        </p:txBody>
      </p:sp>
    </p:spTree>
    <p:extLst>
      <p:ext uri="{BB962C8B-B14F-4D97-AF65-F5344CB8AC3E}">
        <p14:creationId xmlns:p14="http://schemas.microsoft.com/office/powerpoint/2010/main" val="72937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1DBD4A-9EC5-4AE0-BC39-7C3098D1776E}" type="datetime1">
              <a:rPr lang="en-US" smtClean="0"/>
              <a:t>12/18/2020</a:t>
            </a:fld>
            <a:endParaRPr lang="en-US"/>
          </a:p>
        </p:txBody>
      </p:sp>
      <p:pic>
        <p:nvPicPr>
          <p:cNvPr id="5" name="Picture 4">
            <a:extLst>
              <a:ext uri="{FF2B5EF4-FFF2-40B4-BE49-F238E27FC236}">
                <a16:creationId xmlns:a16="http://schemas.microsoft.com/office/drawing/2014/main" id="{3A0A970E-9633-4688-A1E7-472D18543E4B}"/>
              </a:ext>
            </a:extLst>
          </p:cNvPr>
          <p:cNvPicPr>
            <a:picLocks noChangeAspect="1"/>
          </p:cNvPicPr>
          <p:nvPr userDrawn="1"/>
        </p:nvPicPr>
        <p:blipFill>
          <a:blip r:embed="rId2"/>
          <a:stretch>
            <a:fillRect/>
          </a:stretch>
        </p:blipFill>
        <p:spPr>
          <a:xfrm>
            <a:off x="7981689" y="230190"/>
            <a:ext cx="1067322" cy="1058783"/>
          </a:xfrm>
          <a:prstGeom prst="rect">
            <a:avLst/>
          </a:prstGeom>
        </p:spPr>
      </p:pic>
      <p:sp>
        <p:nvSpPr>
          <p:cNvPr id="6" name="Slide Number Placeholder 5">
            <a:extLst>
              <a:ext uri="{FF2B5EF4-FFF2-40B4-BE49-F238E27FC236}">
                <a16:creationId xmlns:a16="http://schemas.microsoft.com/office/drawing/2014/main" id="{02F14652-5346-455A-B18E-172B819A4560}"/>
              </a:ext>
            </a:extLst>
          </p:cNvPr>
          <p:cNvSpPr txBox="1">
            <a:spLocks/>
          </p:cNvSpPr>
          <p:nvPr userDrawn="1"/>
        </p:nvSpPr>
        <p:spPr>
          <a:xfrm>
            <a:off x="2686050" y="6356353"/>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3FF4B5-3AA1-4192-B01D-6F2C6276B8E3}" type="slidenum">
              <a:rPr lang="en-US" smtClean="0"/>
              <a:pPr/>
              <a:t>‹#›</a:t>
            </a:fld>
            <a:endParaRPr lang="en-US"/>
          </a:p>
        </p:txBody>
      </p:sp>
    </p:spTree>
    <p:extLst>
      <p:ext uri="{BB962C8B-B14F-4D97-AF65-F5344CB8AC3E}">
        <p14:creationId xmlns:p14="http://schemas.microsoft.com/office/powerpoint/2010/main" val="2784234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lvl1pPr algn="l" defTabSz="685783" rtl="0" eaLnBrk="1" latinLnBrk="0" hangingPunct="1">
              <a:lnSpc>
                <a:spcPct val="90000"/>
              </a:lnSpc>
              <a:spcBef>
                <a:spcPct val="0"/>
              </a:spcBef>
              <a:buNone/>
              <a:defRPr lang="en-US" sz="4000" b="1" i="0" u="none" kern="1200" dirty="0">
                <a:solidFill>
                  <a:srgbClr val="0070C0"/>
                </a:solidFill>
                <a:effectLst/>
                <a:latin typeface="+mj-lt"/>
                <a:ea typeface="+mj-ea"/>
                <a:cs typeface="Calibri Light"/>
              </a:defRPr>
            </a:lvl1pPr>
          </a:lstStyle>
          <a:p>
            <a:r>
              <a:rPr lang="en-US" dirty="0"/>
              <a:t>Click to edit Master title style</a:t>
            </a:r>
          </a:p>
        </p:txBody>
      </p:sp>
      <p:sp>
        <p:nvSpPr>
          <p:cNvPr id="3" name="Content Placeholder 2"/>
          <p:cNvSpPr>
            <a:spLocks noGrp="1"/>
          </p:cNvSpPr>
          <p:nvPr>
            <p:ph idx="1"/>
            <p:custDataLst>
              <p:tags r:id="rId3"/>
            </p:custDataLst>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https://edcountmicrosoftonlinecom-1.sharepoint.microsoftonline.com/Internal_Resources/edCount%20Style%20Resources/edCount%20Logo%20(tiny).jpg">
            <a:extLst>
              <a:ext uri="{FF2B5EF4-FFF2-40B4-BE49-F238E27FC236}">
                <a16:creationId xmlns:a16="http://schemas.microsoft.com/office/drawing/2014/main" id="{938DC361-AC00-45EF-83F7-836BAA407E1D}"/>
              </a:ext>
            </a:extLst>
          </p:cNvPr>
          <p:cNvPicPr>
            <a:picLocks noChangeAspect="1" noChangeArrowheads="1"/>
          </p:cNvPicPr>
          <p:nvPr userDrawn="1"/>
        </p:nvPicPr>
        <p:blipFill>
          <a:blip r:embed="rId5" cstate="print"/>
          <a:srcRect t="16326" r="17612" b="18368"/>
          <a:stretch>
            <a:fillRect/>
          </a:stretch>
        </p:blipFill>
        <p:spPr bwMode="auto">
          <a:xfrm>
            <a:off x="7955280" y="6446520"/>
            <a:ext cx="1051560" cy="304800"/>
          </a:xfrm>
          <a:prstGeom prst="rect">
            <a:avLst/>
          </a:prstGeom>
          <a:noFill/>
        </p:spPr>
      </p:pic>
    </p:spTree>
    <p:custDataLst>
      <p:tags r:id="rId1"/>
    </p:custDataLst>
    <p:extLst>
      <p:ext uri="{BB962C8B-B14F-4D97-AF65-F5344CB8AC3E}">
        <p14:creationId xmlns:p14="http://schemas.microsoft.com/office/powerpoint/2010/main" val="285753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3C5846E-FA70-4A92-8C20-57CFB591D22C}" type="datetime1">
              <a:rPr lang="en-US" smtClean="0"/>
              <a:t>12/18/2020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FF4B5-3AA1-4192-B01D-6F2C6276B8E3}" type="slidenum">
              <a:rPr lang="en-US" smtClean="0"/>
              <a:t>‹#›</a:t>
            </a:fld>
            <a:endParaRPr lang="en-US"/>
          </a:p>
        </p:txBody>
      </p:sp>
    </p:spTree>
    <p:extLst>
      <p:ext uri="{BB962C8B-B14F-4D97-AF65-F5344CB8AC3E}">
        <p14:creationId xmlns:p14="http://schemas.microsoft.com/office/powerpoint/2010/main" val="27386250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8"/>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D81CDD6-F69F-4030-90BA-1A42D8E1A7C9}" type="datetime1">
              <a:rPr lang="en-US" smtClean="0"/>
              <a:t>12/18/2020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FF4B5-3AA1-4192-B01D-6F2C6276B8E3}" type="slidenum">
              <a:rPr lang="en-US" smtClean="0"/>
              <a:t>‹#›</a:t>
            </a:fld>
            <a:endParaRPr lang="en-US"/>
          </a:p>
        </p:txBody>
      </p:sp>
    </p:spTree>
    <p:extLst>
      <p:ext uri="{BB962C8B-B14F-4D97-AF65-F5344CB8AC3E}">
        <p14:creationId xmlns:p14="http://schemas.microsoft.com/office/powerpoint/2010/main" val="3071303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14146-74BB-4B6F-A36D-9F01F7E1CE75}" type="datetime1">
              <a:rPr lang="en-US" smtClean="0"/>
              <a:t>12/18/2020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FF4B5-3AA1-4192-B01D-6F2C6276B8E3}" type="slidenum">
              <a:rPr lang="en-US" smtClean="0"/>
              <a:t>‹#›</a:t>
            </a:fld>
            <a:endParaRPr lang="en-US"/>
          </a:p>
        </p:txBody>
      </p:sp>
    </p:spTree>
    <p:extLst>
      <p:ext uri="{BB962C8B-B14F-4D97-AF65-F5344CB8AC3E}">
        <p14:creationId xmlns:p14="http://schemas.microsoft.com/office/powerpoint/2010/main" val="4170402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951C5B-331A-4F9C-9E09-F23B22D6F85C}" type="datetime1">
              <a:rPr lang="en-US" smtClean="0"/>
              <a:t>12/18/2020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FF4B5-3AA1-4192-B01D-6F2C6276B8E3}" type="slidenum">
              <a:rPr lang="en-US" smtClean="0"/>
              <a:t>‹#›</a:t>
            </a:fld>
            <a:endParaRPr lang="en-US"/>
          </a:p>
        </p:txBody>
      </p:sp>
    </p:spTree>
    <p:extLst>
      <p:ext uri="{BB962C8B-B14F-4D97-AF65-F5344CB8AC3E}">
        <p14:creationId xmlns:p14="http://schemas.microsoft.com/office/powerpoint/2010/main" val="1068928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414CE9B-4C69-42F1-A4D2-23AC4A1B2F7C}" type="datetime1">
              <a:rPr lang="en-US" smtClean="0"/>
              <a:t>12/18/2020</a:t>
            </a:fld>
            <a:endParaRPr lang="en-US" dirty="0"/>
          </a:p>
        </p:txBody>
      </p:sp>
      <p:sp>
        <p:nvSpPr>
          <p:cNvPr id="5" name="Footer Placeholder 4"/>
          <p:cNvSpPr>
            <a:spLocks noGrp="1"/>
          </p:cNvSpPr>
          <p:nvPr>
            <p:ph type="ftr" sz="quarter" idx="11"/>
          </p:nvPr>
        </p:nvSpPr>
        <p:spPr>
          <a:xfrm>
            <a:off x="3028950" y="6356357"/>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7"/>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969867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effectLst/>
              </a:defRPr>
            </a:lvl1pPr>
          </a:lstStyle>
          <a:p>
            <a:r>
              <a:rPr lang="en-US" dirty="0"/>
              <a:t>Click to edit Master title style</a:t>
            </a:r>
          </a:p>
        </p:txBody>
      </p:sp>
      <p:sp>
        <p:nvSpPr>
          <p:cNvPr id="3" name="Content Placeholder 2"/>
          <p:cNvSpPr>
            <a:spLocks noGrp="1"/>
          </p:cNvSpPr>
          <p:nvPr>
            <p:ph idx="1"/>
            <p:custDataLst>
              <p:tags r:id="rId2"/>
            </p:custDataLst>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p>
            <a:fld id="{FE9AA3C0-F729-4EA4-9238-707DFFC30491}" type="datetime1">
              <a:rPr lang="en-US" smtClean="0"/>
              <a:t>12/18/2020</a:t>
            </a:fld>
            <a:endParaRPr lang="en-US" dirty="0"/>
          </a:p>
        </p:txBody>
      </p:sp>
      <p:sp>
        <p:nvSpPr>
          <p:cNvPr id="5" name="Footer Placeholder 4"/>
          <p:cNvSpPr>
            <a:spLocks noGrp="1"/>
          </p:cNvSpPr>
          <p:nvPr>
            <p:ph type="ftr" sz="quarter" idx="11"/>
            <p:custDataLst>
              <p:tags r:id="rId4"/>
            </p:custDataLst>
          </p:nvPr>
        </p:nvSpPr>
        <p:spPr>
          <a:xfrm>
            <a:off x="3028950" y="6356357"/>
            <a:ext cx="3086100" cy="365125"/>
          </a:xfrm>
          <a:prstGeom prst="rect">
            <a:avLst/>
          </a:prstGeom>
        </p:spPr>
        <p:txBody>
          <a:bodyPr/>
          <a:lstStyle/>
          <a:p>
            <a:endParaRPr lang="en-US" dirty="0"/>
          </a:p>
        </p:txBody>
      </p:sp>
      <p:sp>
        <p:nvSpPr>
          <p:cNvPr id="6" name="Slide Number Placeholder 5"/>
          <p:cNvSpPr>
            <a:spLocks noGrp="1"/>
          </p:cNvSpPr>
          <p:nvPr>
            <p:ph type="sldNum" sz="quarter" idx="12"/>
            <p:custDataLst>
              <p:tags r:id="rId5"/>
            </p:custDataLst>
          </p:nvPr>
        </p:nvSpPr>
        <p:spPr>
          <a:xfrm>
            <a:off x="6457950" y="6356357"/>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28967586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23888" y="1709745"/>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custDataLst>
              <p:tags r:id="rId2"/>
            </p:custDataLst>
          </p:nvPr>
        </p:nvSpPr>
        <p:spPr>
          <a:xfrm>
            <a:off x="623888" y="4589470"/>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custDataLst>
              <p:tags r:id="rId3"/>
            </p:custDataLst>
          </p:nvPr>
        </p:nvSpPr>
        <p:spPr/>
        <p:txBody>
          <a:bodyPr/>
          <a:lstStyle/>
          <a:p>
            <a:fld id="{6BC53EB9-E24C-49FD-B43A-15BF8CF0F807}" type="datetime1">
              <a:rPr lang="en-US" smtClean="0"/>
              <a:t>12/18/2020</a:t>
            </a:fld>
            <a:endParaRPr lang="en-US" dirty="0"/>
          </a:p>
        </p:txBody>
      </p:sp>
      <p:sp>
        <p:nvSpPr>
          <p:cNvPr id="5" name="Footer Placeholder 4"/>
          <p:cNvSpPr>
            <a:spLocks noGrp="1"/>
          </p:cNvSpPr>
          <p:nvPr>
            <p:ph type="ftr" sz="quarter" idx="11"/>
            <p:custDataLst>
              <p:tags r:id="rId4"/>
            </p:custDataLst>
          </p:nvPr>
        </p:nvSpPr>
        <p:spPr>
          <a:xfrm>
            <a:off x="3028950" y="6356357"/>
            <a:ext cx="3086100" cy="365125"/>
          </a:xfrm>
          <a:prstGeom prst="rect">
            <a:avLst/>
          </a:prstGeom>
        </p:spPr>
        <p:txBody>
          <a:bodyPr/>
          <a:lstStyle/>
          <a:p>
            <a:endParaRPr lang="en-US" dirty="0"/>
          </a:p>
        </p:txBody>
      </p:sp>
      <p:sp>
        <p:nvSpPr>
          <p:cNvPr id="6" name="Slide Number Placeholder 5"/>
          <p:cNvSpPr>
            <a:spLocks noGrp="1"/>
          </p:cNvSpPr>
          <p:nvPr>
            <p:ph type="sldNum" sz="quarter" idx="12"/>
            <p:custDataLst>
              <p:tags r:id="rId5"/>
            </p:custDataLst>
          </p:nvPr>
        </p:nvSpPr>
        <p:spPr>
          <a:xfrm>
            <a:off x="6457950" y="6356357"/>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38531086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3"/>
            </p:custDataLst>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4"/>
            </p:custDataLst>
          </p:nvPr>
        </p:nvSpPr>
        <p:spPr/>
        <p:txBody>
          <a:bodyPr/>
          <a:lstStyle/>
          <a:p>
            <a:fld id="{6876DD28-957A-4C0B-B4F8-87FDEABDDA23}" type="datetime1">
              <a:rPr lang="en-US" smtClean="0"/>
              <a:t>12/18/2020</a:t>
            </a:fld>
            <a:endParaRPr lang="en-US" dirty="0"/>
          </a:p>
        </p:txBody>
      </p:sp>
      <p:sp>
        <p:nvSpPr>
          <p:cNvPr id="6" name="Footer Placeholder 5"/>
          <p:cNvSpPr>
            <a:spLocks noGrp="1"/>
          </p:cNvSpPr>
          <p:nvPr>
            <p:ph type="ftr" sz="quarter" idx="11"/>
            <p:custDataLst>
              <p:tags r:id="rId5"/>
            </p:custDataLst>
          </p:nvPr>
        </p:nvSpPr>
        <p:spPr>
          <a:xfrm>
            <a:off x="3028950" y="6356357"/>
            <a:ext cx="3086100" cy="365125"/>
          </a:xfrm>
          <a:prstGeom prst="rect">
            <a:avLst/>
          </a:prstGeom>
        </p:spPr>
        <p:txBody>
          <a:bodyPr/>
          <a:lstStyle/>
          <a:p>
            <a:endParaRPr lang="en-US" dirty="0"/>
          </a:p>
        </p:txBody>
      </p:sp>
      <p:sp>
        <p:nvSpPr>
          <p:cNvPr id="7" name="Slide Number Placeholder 6"/>
          <p:cNvSpPr>
            <a:spLocks noGrp="1"/>
          </p:cNvSpPr>
          <p:nvPr>
            <p:ph type="sldNum" sz="quarter" idx="12"/>
            <p:custDataLst>
              <p:tags r:id="rId6"/>
            </p:custDataLst>
          </p:nvPr>
        </p:nvSpPr>
        <p:spPr>
          <a:xfrm>
            <a:off x="6457950" y="6356357"/>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17128262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9039AF-D442-49B4-B8DA-D31D57E3EE6F}" type="datetime1">
              <a:rPr lang="en-US" smtClean="0"/>
              <a:t>12/18/2020</a:t>
            </a:fld>
            <a:endParaRPr lang="en-US" dirty="0"/>
          </a:p>
        </p:txBody>
      </p:sp>
      <p:sp>
        <p:nvSpPr>
          <p:cNvPr id="8" name="Footer Placeholder 7"/>
          <p:cNvSpPr>
            <a:spLocks noGrp="1"/>
          </p:cNvSpPr>
          <p:nvPr>
            <p:ph type="ftr" sz="quarter" idx="11"/>
          </p:nvPr>
        </p:nvSpPr>
        <p:spPr>
          <a:xfrm>
            <a:off x="3028950" y="6356357"/>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7"/>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188104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2"/>
          <p:cNvSpPr>
            <a:spLocks noGrp="1"/>
          </p:cNvSpPr>
          <p:nvPr>
            <p:ph type="dt" sz="half" idx="10"/>
            <p:custDataLst>
              <p:tags r:id="rId2"/>
            </p:custDataLst>
          </p:nvPr>
        </p:nvSpPr>
        <p:spPr/>
        <p:txBody>
          <a:bodyPr/>
          <a:lstStyle/>
          <a:p>
            <a:fld id="{9FE5DCCD-82FD-4BD7-AF3E-550A281065EC}" type="datetime1">
              <a:rPr lang="en-US" smtClean="0"/>
              <a:t>12/18/2020</a:t>
            </a:fld>
            <a:endParaRPr lang="en-US" dirty="0"/>
          </a:p>
        </p:txBody>
      </p:sp>
      <p:sp>
        <p:nvSpPr>
          <p:cNvPr id="4" name="Footer Placeholder 3"/>
          <p:cNvSpPr>
            <a:spLocks noGrp="1"/>
          </p:cNvSpPr>
          <p:nvPr>
            <p:ph type="ftr" sz="quarter" idx="11"/>
            <p:custDataLst>
              <p:tags r:id="rId3"/>
            </p:custDataLst>
          </p:nvPr>
        </p:nvSpPr>
        <p:spPr>
          <a:xfrm>
            <a:off x="3028950" y="6356357"/>
            <a:ext cx="3086100" cy="365125"/>
          </a:xfrm>
          <a:prstGeom prst="rect">
            <a:avLst/>
          </a:prstGeom>
        </p:spPr>
        <p:txBody>
          <a:bodyPr/>
          <a:lstStyle/>
          <a:p>
            <a:endParaRPr lang="en-US" dirty="0"/>
          </a:p>
        </p:txBody>
      </p:sp>
      <p:sp>
        <p:nvSpPr>
          <p:cNvPr id="5" name="Slide Number Placeholder 4"/>
          <p:cNvSpPr>
            <a:spLocks noGrp="1"/>
          </p:cNvSpPr>
          <p:nvPr>
            <p:ph type="sldNum" sz="quarter" idx="12"/>
            <p:custDataLst>
              <p:tags r:id="rId4"/>
            </p:custDataLst>
          </p:nvPr>
        </p:nvSpPr>
        <p:spPr>
          <a:xfrm>
            <a:off x="6457950" y="6356357"/>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997088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623888" y="1709743"/>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custDataLst>
              <p:tags r:id="rId3"/>
            </p:custDataLst>
          </p:nvPr>
        </p:nvSpPr>
        <p:spPr>
          <a:xfrm>
            <a:off x="623888" y="4589468"/>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pic>
        <p:nvPicPr>
          <p:cNvPr id="8" name="Picture 2" descr="https://edcountmicrosoftonlinecom-1.sharepoint.microsoftonline.com/Internal_Resources/edCount%20Style%20Resources/edCount%20Logo%20(tiny).jpg">
            <a:extLst>
              <a:ext uri="{FF2B5EF4-FFF2-40B4-BE49-F238E27FC236}">
                <a16:creationId xmlns:a16="http://schemas.microsoft.com/office/drawing/2014/main" id="{45FCCA11-88B1-4B15-8F82-0B76F753A975}"/>
              </a:ext>
            </a:extLst>
          </p:cNvPr>
          <p:cNvPicPr>
            <a:picLocks noChangeAspect="1" noChangeArrowheads="1"/>
          </p:cNvPicPr>
          <p:nvPr userDrawn="1"/>
        </p:nvPicPr>
        <p:blipFill>
          <a:blip r:embed="rId5" cstate="print"/>
          <a:srcRect t="16326" r="17612" b="18368"/>
          <a:stretch>
            <a:fillRect/>
          </a:stretch>
        </p:blipFill>
        <p:spPr bwMode="auto">
          <a:xfrm>
            <a:off x="7955280" y="6446520"/>
            <a:ext cx="1051560" cy="304800"/>
          </a:xfrm>
          <a:prstGeom prst="rect">
            <a:avLst/>
          </a:prstGeom>
          <a:noFill/>
        </p:spPr>
      </p:pic>
    </p:spTree>
    <p:custDataLst>
      <p:tags r:id="rId1"/>
    </p:custDataLst>
    <p:extLst>
      <p:ext uri="{BB962C8B-B14F-4D97-AF65-F5344CB8AC3E}">
        <p14:creationId xmlns:p14="http://schemas.microsoft.com/office/powerpoint/2010/main" val="154753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p>
            <a:fld id="{821DBD4A-9EC5-4AE0-BC39-7C3098D1776E}" type="datetime1">
              <a:rPr lang="en-US" smtClean="0"/>
              <a:t>12/18/2020</a:t>
            </a:fld>
            <a:endParaRPr lang="en-US" dirty="0"/>
          </a:p>
        </p:txBody>
      </p:sp>
      <p:sp>
        <p:nvSpPr>
          <p:cNvPr id="3" name="Footer Placeholder 2"/>
          <p:cNvSpPr>
            <a:spLocks noGrp="1"/>
          </p:cNvSpPr>
          <p:nvPr>
            <p:ph type="ftr" sz="quarter" idx="11"/>
            <p:custDataLst>
              <p:tags r:id="rId2"/>
            </p:custDataLst>
          </p:nvPr>
        </p:nvSpPr>
        <p:spPr>
          <a:xfrm>
            <a:off x="3028950" y="6356357"/>
            <a:ext cx="3086100" cy="365125"/>
          </a:xfrm>
          <a:prstGeom prst="rect">
            <a:avLst/>
          </a:prstGeom>
        </p:spPr>
        <p:txBody>
          <a:bodyPr/>
          <a:lstStyle/>
          <a:p>
            <a:endParaRPr lang="en-US" dirty="0"/>
          </a:p>
        </p:txBody>
      </p:sp>
      <p:sp>
        <p:nvSpPr>
          <p:cNvPr id="4" name="Slide Number Placeholder 3"/>
          <p:cNvSpPr>
            <a:spLocks noGrp="1"/>
          </p:cNvSpPr>
          <p:nvPr>
            <p:ph type="sldNum" sz="quarter" idx="12"/>
            <p:custDataLst>
              <p:tags r:id="rId3"/>
            </p:custDataLst>
          </p:nvPr>
        </p:nvSpPr>
        <p:spPr>
          <a:xfrm>
            <a:off x="6457950" y="6356357"/>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5220138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32"/>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3C5846E-FA70-4A92-8C20-57CFB591D22C}" type="datetime1">
              <a:rPr lang="en-US" smtClean="0"/>
              <a:t>12/18/2020</a:t>
            </a:fld>
            <a:endParaRPr lang="en-US" dirty="0"/>
          </a:p>
        </p:txBody>
      </p:sp>
      <p:sp>
        <p:nvSpPr>
          <p:cNvPr id="6" name="Footer Placeholder 5"/>
          <p:cNvSpPr>
            <a:spLocks noGrp="1"/>
          </p:cNvSpPr>
          <p:nvPr>
            <p:ph type="ftr" sz="quarter" idx="11"/>
          </p:nvPr>
        </p:nvSpPr>
        <p:spPr>
          <a:xfrm>
            <a:off x="3028950" y="6356357"/>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7"/>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27816047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32"/>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D81CDD6-F69F-4030-90BA-1A42D8E1A7C9}" type="datetime1">
              <a:rPr lang="en-US" smtClean="0"/>
              <a:t>12/18/2020</a:t>
            </a:fld>
            <a:endParaRPr lang="en-US" dirty="0"/>
          </a:p>
        </p:txBody>
      </p:sp>
      <p:sp>
        <p:nvSpPr>
          <p:cNvPr id="6" name="Footer Placeholder 5"/>
          <p:cNvSpPr>
            <a:spLocks noGrp="1"/>
          </p:cNvSpPr>
          <p:nvPr>
            <p:ph type="ftr" sz="quarter" idx="11"/>
          </p:nvPr>
        </p:nvSpPr>
        <p:spPr>
          <a:xfrm>
            <a:off x="3028950" y="6356357"/>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7"/>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42105878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14146-74BB-4B6F-A36D-9F01F7E1CE75}" type="datetime1">
              <a:rPr lang="en-US" smtClean="0"/>
              <a:t>12/18/2020</a:t>
            </a:fld>
            <a:endParaRPr lang="en-US" dirty="0"/>
          </a:p>
        </p:txBody>
      </p:sp>
      <p:sp>
        <p:nvSpPr>
          <p:cNvPr id="5" name="Footer Placeholder 4"/>
          <p:cNvSpPr>
            <a:spLocks noGrp="1"/>
          </p:cNvSpPr>
          <p:nvPr>
            <p:ph type="ftr" sz="quarter" idx="11"/>
          </p:nvPr>
        </p:nvSpPr>
        <p:spPr>
          <a:xfrm>
            <a:off x="3028950" y="6356357"/>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7"/>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25157946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951C5B-331A-4F9C-9E09-F23B22D6F85C}" type="datetime1">
              <a:rPr lang="en-US" smtClean="0"/>
              <a:t>12/18/2020</a:t>
            </a:fld>
            <a:endParaRPr lang="en-US" dirty="0"/>
          </a:p>
        </p:txBody>
      </p:sp>
      <p:sp>
        <p:nvSpPr>
          <p:cNvPr id="5" name="Footer Placeholder 4"/>
          <p:cNvSpPr>
            <a:spLocks noGrp="1"/>
          </p:cNvSpPr>
          <p:nvPr>
            <p:ph type="ftr" sz="quarter" idx="11"/>
          </p:nvPr>
        </p:nvSpPr>
        <p:spPr>
          <a:xfrm>
            <a:off x="3028950" y="6356357"/>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7"/>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1244429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4818" name="Picture 2" descr="https://edcountmicrosoftonlinecom-1.sharepoint.microsoftonline.com/Internal_Resources/edCount%20Style%20Resources/edCount%20Logo%20(tiny).jpg"/>
          <p:cNvPicPr>
            <a:picLocks noChangeAspect="1" noChangeArrowheads="1"/>
          </p:cNvPicPr>
          <p:nvPr/>
        </p:nvPicPr>
        <p:blipFill>
          <a:blip r:embed="rId6" cstate="print"/>
          <a:srcRect t="16326" r="17612" b="18368"/>
          <a:stretch>
            <a:fillRect/>
          </a:stretch>
        </p:blipFill>
        <p:spPr bwMode="auto">
          <a:xfrm>
            <a:off x="7955280" y="6446520"/>
            <a:ext cx="1051560" cy="304800"/>
          </a:xfrm>
          <a:prstGeom prst="rect">
            <a:avLst/>
          </a:prstGeom>
          <a:noFill/>
        </p:spPr>
      </p:pic>
      <p:sp>
        <p:nvSpPr>
          <p:cNvPr id="2" name="Title 1"/>
          <p:cNvSpPr>
            <a:spLocks noGrp="1"/>
          </p:cNvSpPr>
          <p:nvPr>
            <p:ph type="title"/>
            <p:custDataLst>
              <p:tags r:id="rId1"/>
            </p:custDataLst>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custDataLst>
              <p:tags r:id="rId2"/>
            </p:custDataLst>
          </p:nvPr>
        </p:nvSpPr>
        <p:spPr>
          <a:xfrm>
            <a:off x="457200" y="1295400"/>
            <a:ext cx="8229600" cy="103444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txBox="1">
            <a:spLocks/>
          </p:cNvSpPr>
          <p:nvPr>
            <p:custDataLst>
              <p:tags r:id="rId3"/>
            </p:custDataLst>
          </p:nvPr>
        </p:nvSpPr>
        <p:spPr>
          <a:xfrm>
            <a:off x="5867400" y="6858000"/>
            <a:ext cx="2819400" cy="304800"/>
          </a:xfrm>
          <a:prstGeom prst="rect">
            <a:avLst/>
          </a:prstGeom>
        </p:spPr>
        <p:txBody>
          <a:bodyPr/>
          <a:lstStyle>
            <a:lvl1pPr>
              <a:defRPr>
                <a:latin typeface="Calibri"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18" name="Slide Number Placeholder 5"/>
          <p:cNvSpPr>
            <a:spLocks noGrp="1"/>
          </p:cNvSpPr>
          <p:nvPr>
            <p:ph type="sldNum" sz="quarter" idx="12"/>
            <p:custDataLst>
              <p:tags r:id="rId4"/>
            </p:custDataLst>
          </p:nvPr>
        </p:nvSpPr>
        <p:spPr>
          <a:xfrm>
            <a:off x="2819400" y="6416359"/>
            <a:ext cx="2133600" cy="365125"/>
          </a:xfrm>
          <a:prstGeom prst="rect">
            <a:avLst/>
          </a:prstGeom>
        </p:spPr>
        <p:txBody>
          <a:bodyPr/>
          <a:lstStyle/>
          <a:p>
            <a:fld id="{939955DA-DB44-4472-BFE9-4BAB9712F000}" type="slidenum">
              <a:rPr lang="en-US" smtClean="0"/>
              <a:t>‹#›</a:t>
            </a:fld>
            <a:endParaRPr lang="en-US"/>
          </a:p>
        </p:txBody>
      </p:sp>
      <p:pic>
        <p:nvPicPr>
          <p:cNvPr id="5" name="Picture 4"/>
          <p:cNvPicPr>
            <a:picLocks noChangeAspect="1"/>
          </p:cNvPicPr>
          <p:nvPr/>
        </p:nvPicPr>
        <p:blipFill rotWithShape="1">
          <a:blip r:embed="rId7"/>
          <a:srcRect l="61300" t="35555" r="17850" b="26045"/>
          <a:stretch/>
        </p:blipFill>
        <p:spPr>
          <a:xfrm>
            <a:off x="8091313" y="167958"/>
            <a:ext cx="909884" cy="942614"/>
          </a:xfrm>
          <a:prstGeom prst="rect">
            <a:avLst/>
          </a:prstGeom>
        </p:spPr>
      </p:pic>
      <p:sp>
        <p:nvSpPr>
          <p:cNvPr id="8" name="Content Placeholder 7">
            <a:extLst>
              <a:ext uri="{FF2B5EF4-FFF2-40B4-BE49-F238E27FC236}">
                <a16:creationId xmlns:a16="http://schemas.microsoft.com/office/drawing/2014/main" id="{75B2110B-0923-4235-BA15-046483332F3F}"/>
              </a:ext>
            </a:extLst>
          </p:cNvPr>
          <p:cNvSpPr>
            <a:spLocks noGrp="1"/>
          </p:cNvSpPr>
          <p:nvPr>
            <p:ph sz="quarter" idx="13"/>
          </p:nvPr>
        </p:nvSpPr>
        <p:spPr>
          <a:xfrm>
            <a:off x="457199" y="4269848"/>
            <a:ext cx="8364537" cy="124925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1EC2F9F0-F605-42C7-BADC-50F48C8D786C}"/>
              </a:ext>
            </a:extLst>
          </p:cNvPr>
          <p:cNvSpPr>
            <a:spLocks noGrp="1"/>
          </p:cNvSpPr>
          <p:nvPr>
            <p:ph sz="quarter" idx="14"/>
          </p:nvPr>
        </p:nvSpPr>
        <p:spPr>
          <a:xfrm>
            <a:off x="322263" y="2444777"/>
            <a:ext cx="8499475" cy="130016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a:extLst>
              <a:ext uri="{FF2B5EF4-FFF2-40B4-BE49-F238E27FC236}">
                <a16:creationId xmlns:a16="http://schemas.microsoft.com/office/drawing/2014/main" id="{3339295B-805A-4CB8-A3D2-A479321EDCCB}"/>
              </a:ext>
            </a:extLst>
          </p:cNvPr>
          <p:cNvSpPr>
            <a:spLocks noGrp="1"/>
          </p:cNvSpPr>
          <p:nvPr>
            <p:ph sz="quarter" idx="15"/>
          </p:nvPr>
        </p:nvSpPr>
        <p:spPr>
          <a:xfrm>
            <a:off x="831850" y="6062665"/>
            <a:ext cx="7854950" cy="38385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86428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414CE9B-4C69-42F1-A4D2-23AC4A1B2F7C}" type="datetime1">
              <a:rPr lang="en-US" smtClean="0"/>
              <a:t>12/18/2020</a:t>
            </a:fld>
            <a:endParaRPr lang="en-US" dirty="0"/>
          </a:p>
        </p:txBody>
      </p:sp>
      <p:sp>
        <p:nvSpPr>
          <p:cNvPr id="5" name="Footer Placeholder 4"/>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2847850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effectLst/>
              </a:defRPr>
            </a:lvl1pPr>
          </a:lstStyle>
          <a:p>
            <a:r>
              <a:rPr lang="en-US" dirty="0"/>
              <a:t>Click to edit Master title style</a:t>
            </a:r>
          </a:p>
        </p:txBody>
      </p:sp>
      <p:sp>
        <p:nvSpPr>
          <p:cNvPr id="3" name="Content Placeholder 2"/>
          <p:cNvSpPr>
            <a:spLocks noGrp="1"/>
          </p:cNvSpPr>
          <p:nvPr>
            <p:ph idx="1"/>
            <p:custDataLst>
              <p:tags r:id="rId2"/>
            </p:custDataLst>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p>
            <a:fld id="{FE9AA3C0-F729-4EA4-9238-707DFFC30491}" type="datetime1">
              <a:rPr lang="en-US" smtClean="0"/>
              <a:t>12/18/2020</a:t>
            </a:fld>
            <a:endParaRPr lang="en-US" dirty="0"/>
          </a:p>
        </p:txBody>
      </p:sp>
      <p:sp>
        <p:nvSpPr>
          <p:cNvPr id="5" name="Footer Placeholder 4"/>
          <p:cNvSpPr>
            <a:spLocks noGrp="1"/>
          </p:cNvSpPr>
          <p:nvPr>
            <p:ph type="ftr" sz="quarter" idx="11"/>
            <p:custDataLst>
              <p:tags r:id="rId4"/>
            </p:custDataLst>
          </p:nvPr>
        </p:nvSpPr>
        <p:spPr>
          <a:xfrm>
            <a:off x="3028950" y="6356355"/>
            <a:ext cx="3086100" cy="365125"/>
          </a:xfrm>
          <a:prstGeom prst="rect">
            <a:avLst/>
          </a:prstGeom>
        </p:spPr>
        <p:txBody>
          <a:bodyPr/>
          <a:lstStyle/>
          <a:p>
            <a:endParaRPr lang="en-US" dirty="0"/>
          </a:p>
        </p:txBody>
      </p:sp>
      <p:sp>
        <p:nvSpPr>
          <p:cNvPr id="6" name="Slide Number Placeholder 5"/>
          <p:cNvSpPr>
            <a:spLocks noGrp="1"/>
          </p:cNvSpPr>
          <p:nvPr>
            <p:ph type="sldNum" sz="quarter" idx="12"/>
            <p:custDataLst>
              <p:tags r:id="rId5"/>
            </p:custDataLst>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41958252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23888" y="1709743"/>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custDataLst>
              <p:tags r:id="rId2"/>
            </p:custDataLst>
          </p:nvPr>
        </p:nvSpPr>
        <p:spPr>
          <a:xfrm>
            <a:off x="623888" y="4589468"/>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custDataLst>
              <p:tags r:id="rId3"/>
            </p:custDataLst>
          </p:nvPr>
        </p:nvSpPr>
        <p:spPr/>
        <p:txBody>
          <a:bodyPr/>
          <a:lstStyle/>
          <a:p>
            <a:fld id="{6BC53EB9-E24C-49FD-B43A-15BF8CF0F807}" type="datetime1">
              <a:rPr lang="en-US" smtClean="0"/>
              <a:t>12/18/2020</a:t>
            </a:fld>
            <a:endParaRPr lang="en-US" dirty="0"/>
          </a:p>
        </p:txBody>
      </p:sp>
      <p:sp>
        <p:nvSpPr>
          <p:cNvPr id="5" name="Footer Placeholder 4"/>
          <p:cNvSpPr>
            <a:spLocks noGrp="1"/>
          </p:cNvSpPr>
          <p:nvPr>
            <p:ph type="ftr" sz="quarter" idx="11"/>
            <p:custDataLst>
              <p:tags r:id="rId4"/>
            </p:custDataLst>
          </p:nvPr>
        </p:nvSpPr>
        <p:spPr>
          <a:xfrm>
            <a:off x="3028950" y="6356355"/>
            <a:ext cx="3086100" cy="365125"/>
          </a:xfrm>
          <a:prstGeom prst="rect">
            <a:avLst/>
          </a:prstGeom>
        </p:spPr>
        <p:txBody>
          <a:bodyPr/>
          <a:lstStyle/>
          <a:p>
            <a:endParaRPr lang="en-US" dirty="0"/>
          </a:p>
        </p:txBody>
      </p:sp>
      <p:sp>
        <p:nvSpPr>
          <p:cNvPr id="6" name="Slide Number Placeholder 5"/>
          <p:cNvSpPr>
            <a:spLocks noGrp="1"/>
          </p:cNvSpPr>
          <p:nvPr>
            <p:ph type="sldNum" sz="quarter" idx="12"/>
            <p:custDataLst>
              <p:tags r:id="rId5"/>
            </p:custDataLst>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8509517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3"/>
            </p:custDataLst>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4"/>
            </p:custDataLst>
          </p:nvPr>
        </p:nvSpPr>
        <p:spPr/>
        <p:txBody>
          <a:bodyPr/>
          <a:lstStyle/>
          <a:p>
            <a:fld id="{6876DD28-957A-4C0B-B4F8-87FDEABDDA23}" type="datetime1">
              <a:rPr lang="en-US" smtClean="0"/>
              <a:t>12/18/2020</a:t>
            </a:fld>
            <a:endParaRPr lang="en-US" dirty="0"/>
          </a:p>
        </p:txBody>
      </p:sp>
      <p:sp>
        <p:nvSpPr>
          <p:cNvPr id="6" name="Footer Placeholder 5"/>
          <p:cNvSpPr>
            <a:spLocks noGrp="1"/>
          </p:cNvSpPr>
          <p:nvPr>
            <p:ph type="ftr" sz="quarter" idx="11"/>
            <p:custDataLst>
              <p:tags r:id="rId5"/>
            </p:custDataLst>
          </p:nvPr>
        </p:nvSpPr>
        <p:spPr>
          <a:xfrm>
            <a:off x="3028950" y="6356355"/>
            <a:ext cx="3086100" cy="365125"/>
          </a:xfrm>
          <a:prstGeom prst="rect">
            <a:avLst/>
          </a:prstGeom>
        </p:spPr>
        <p:txBody>
          <a:bodyPr/>
          <a:lstStyle/>
          <a:p>
            <a:endParaRPr lang="en-US" dirty="0"/>
          </a:p>
        </p:txBody>
      </p:sp>
      <p:sp>
        <p:nvSpPr>
          <p:cNvPr id="7" name="Slide Number Placeholder 6"/>
          <p:cNvSpPr>
            <a:spLocks noGrp="1"/>
          </p:cNvSpPr>
          <p:nvPr>
            <p:ph type="sldNum" sz="quarter" idx="12"/>
            <p:custDataLst>
              <p:tags r:id="rId6"/>
            </p:custDataLst>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310501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p>
        </p:txBody>
      </p:sp>
      <p:sp>
        <p:nvSpPr>
          <p:cNvPr id="3" name="Content Placeholder 2"/>
          <p:cNvSpPr>
            <a:spLocks noGrp="1"/>
          </p:cNvSpPr>
          <p:nvPr>
            <p:ph sz="half" idx="1"/>
            <p:custDataLst>
              <p:tags r:id="rId3"/>
            </p:custDataLst>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4"/>
            </p:custDataLst>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5"/>
            </p:custDataLst>
          </p:nvPr>
        </p:nvSpPr>
        <p:spPr>
          <a:xfrm>
            <a:off x="628650" y="6356355"/>
            <a:ext cx="2057400" cy="365125"/>
          </a:xfrm>
          <a:prstGeom prst="rect">
            <a:avLst/>
          </a:prstGeom>
        </p:spPr>
        <p:txBody>
          <a:bodyPr/>
          <a:lstStyle/>
          <a:p>
            <a:fld id="{6876DD28-957A-4C0B-B4F8-87FDEABDDA23}" type="datetime1">
              <a:rPr lang="en-US" smtClean="0"/>
              <a:t>12/18/2020</a:t>
            </a:fld>
            <a:endParaRPr lang="en-US" dirty="0"/>
          </a:p>
        </p:txBody>
      </p:sp>
      <p:sp>
        <p:nvSpPr>
          <p:cNvPr id="6" name="Footer Placeholder 5"/>
          <p:cNvSpPr>
            <a:spLocks noGrp="1"/>
          </p:cNvSpPr>
          <p:nvPr>
            <p:ph type="ftr" sz="quarter" idx="11"/>
            <p:custDataLst>
              <p:tags r:id="rId6"/>
            </p:custDataLst>
          </p:nvPr>
        </p:nvSpPr>
        <p:spPr>
          <a:xfrm>
            <a:off x="3028950" y="6356355"/>
            <a:ext cx="3086100" cy="365125"/>
          </a:xfrm>
          <a:prstGeom prst="rect">
            <a:avLst/>
          </a:prstGeom>
        </p:spPr>
        <p:txBody>
          <a:bodyPr/>
          <a:lstStyle/>
          <a:p>
            <a:endParaRPr lang="en-US" dirty="0"/>
          </a:p>
        </p:txBody>
      </p:sp>
      <p:sp>
        <p:nvSpPr>
          <p:cNvPr id="7" name="Slide Number Placeholder 6"/>
          <p:cNvSpPr>
            <a:spLocks noGrp="1"/>
          </p:cNvSpPr>
          <p:nvPr>
            <p:ph type="sldNum" sz="quarter" idx="12"/>
            <p:custDataLst>
              <p:tags r:id="rId7"/>
            </p:custDataLst>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custDataLst>
      <p:tags r:id="rId1"/>
    </p:custDataLst>
    <p:extLst>
      <p:ext uri="{BB962C8B-B14F-4D97-AF65-F5344CB8AC3E}">
        <p14:creationId xmlns:p14="http://schemas.microsoft.com/office/powerpoint/2010/main" val="483737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9039AF-D442-49B4-B8DA-D31D57E3EE6F}" type="datetime1">
              <a:rPr lang="en-US" smtClean="0"/>
              <a:t>12/18/2020</a:t>
            </a:fld>
            <a:endParaRPr lang="en-US" dirty="0"/>
          </a:p>
        </p:txBody>
      </p:sp>
      <p:sp>
        <p:nvSpPr>
          <p:cNvPr id="8" name="Footer Placeholder 7"/>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19314661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2"/>
          <p:cNvSpPr>
            <a:spLocks noGrp="1"/>
          </p:cNvSpPr>
          <p:nvPr>
            <p:ph type="dt" sz="half" idx="10"/>
            <p:custDataLst>
              <p:tags r:id="rId2"/>
            </p:custDataLst>
          </p:nvPr>
        </p:nvSpPr>
        <p:spPr/>
        <p:txBody>
          <a:bodyPr/>
          <a:lstStyle/>
          <a:p>
            <a:fld id="{9FE5DCCD-82FD-4BD7-AF3E-550A281065EC}" type="datetime1">
              <a:rPr lang="en-US" smtClean="0"/>
              <a:t>12/18/2020</a:t>
            </a:fld>
            <a:endParaRPr lang="en-US" dirty="0"/>
          </a:p>
        </p:txBody>
      </p:sp>
      <p:sp>
        <p:nvSpPr>
          <p:cNvPr id="4" name="Footer Placeholder 3"/>
          <p:cNvSpPr>
            <a:spLocks noGrp="1"/>
          </p:cNvSpPr>
          <p:nvPr>
            <p:ph type="ftr" sz="quarter" idx="11"/>
            <p:custDataLst>
              <p:tags r:id="rId3"/>
            </p:custDataLst>
          </p:nvPr>
        </p:nvSpPr>
        <p:spPr>
          <a:xfrm>
            <a:off x="3028950" y="6356355"/>
            <a:ext cx="3086100" cy="365125"/>
          </a:xfrm>
          <a:prstGeom prst="rect">
            <a:avLst/>
          </a:prstGeom>
        </p:spPr>
        <p:txBody>
          <a:bodyPr/>
          <a:lstStyle/>
          <a:p>
            <a:endParaRPr lang="en-US" dirty="0"/>
          </a:p>
        </p:txBody>
      </p:sp>
      <p:sp>
        <p:nvSpPr>
          <p:cNvPr id="5" name="Slide Number Placeholder 4"/>
          <p:cNvSpPr>
            <a:spLocks noGrp="1"/>
          </p:cNvSpPr>
          <p:nvPr>
            <p:ph type="sldNum" sz="quarter" idx="12"/>
            <p:custDataLst>
              <p:tags r:id="rId4"/>
            </p:custDataLst>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5595521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2"/>
            </p:custDataLst>
          </p:nvPr>
        </p:nvSpPr>
        <p:spPr/>
        <p:txBody>
          <a:bodyPr/>
          <a:lstStyle/>
          <a:p>
            <a:fld id="{821DBD4A-9EC5-4AE0-BC39-7C3098D1776E}" type="datetime1">
              <a:rPr lang="en-US" smtClean="0"/>
              <a:t>12/18/2020</a:t>
            </a:fld>
            <a:endParaRPr lang="en-US" dirty="0"/>
          </a:p>
        </p:txBody>
      </p:sp>
      <p:sp>
        <p:nvSpPr>
          <p:cNvPr id="3" name="Footer Placeholder 2"/>
          <p:cNvSpPr>
            <a:spLocks noGrp="1"/>
          </p:cNvSpPr>
          <p:nvPr>
            <p:ph type="ftr" sz="quarter" idx="11"/>
            <p:custDataLst>
              <p:tags r:id="rId3"/>
            </p:custDataLst>
          </p:nvPr>
        </p:nvSpPr>
        <p:spPr>
          <a:xfrm>
            <a:off x="3028950" y="6356355"/>
            <a:ext cx="3086100" cy="365125"/>
          </a:xfrm>
          <a:prstGeom prst="rect">
            <a:avLst/>
          </a:prstGeom>
        </p:spPr>
        <p:txBody>
          <a:bodyPr/>
          <a:lstStyle/>
          <a:p>
            <a:endParaRPr lang="en-US" dirty="0"/>
          </a:p>
        </p:txBody>
      </p:sp>
      <p:sp>
        <p:nvSpPr>
          <p:cNvPr id="4" name="Slide Number Placeholder 3"/>
          <p:cNvSpPr>
            <a:spLocks noGrp="1"/>
          </p:cNvSpPr>
          <p:nvPr>
            <p:ph type="sldNum" sz="quarter" idx="12"/>
            <p:custDataLst>
              <p:tags r:id="rId4"/>
            </p:custDataLst>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custDataLst>
      <p:tags r:id="rId1"/>
    </p:custDataLst>
    <p:extLst>
      <p:ext uri="{BB962C8B-B14F-4D97-AF65-F5344CB8AC3E}">
        <p14:creationId xmlns:p14="http://schemas.microsoft.com/office/powerpoint/2010/main" val="36487848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3C5846E-FA70-4A92-8C20-57CFB591D22C}" type="datetime1">
              <a:rPr lang="en-US" smtClean="0"/>
              <a:t>12/18/2020</a:t>
            </a:fld>
            <a:endParaRPr lang="en-US" dirty="0"/>
          </a:p>
        </p:txBody>
      </p:sp>
      <p:sp>
        <p:nvSpPr>
          <p:cNvPr id="6" name="Footer Placeholder 5"/>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39921529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30"/>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D81CDD6-F69F-4030-90BA-1A42D8E1A7C9}" type="datetime1">
              <a:rPr lang="en-US" smtClean="0"/>
              <a:t>12/18/2020</a:t>
            </a:fld>
            <a:endParaRPr lang="en-US" dirty="0"/>
          </a:p>
        </p:txBody>
      </p:sp>
      <p:sp>
        <p:nvSpPr>
          <p:cNvPr id="6" name="Footer Placeholder 5"/>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4125619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14146-74BB-4B6F-A36D-9F01F7E1CE75}" type="datetime1">
              <a:rPr lang="en-US" smtClean="0"/>
              <a:t>12/18/2020</a:t>
            </a:fld>
            <a:endParaRPr lang="en-US" dirty="0"/>
          </a:p>
        </p:txBody>
      </p:sp>
      <p:sp>
        <p:nvSpPr>
          <p:cNvPr id="5" name="Footer Placeholder 4"/>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17718459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951C5B-331A-4F9C-9E09-F23B22D6F85C}" type="datetime1">
              <a:rPr lang="en-US" smtClean="0"/>
              <a:t>12/18/2020</a:t>
            </a:fld>
            <a:endParaRPr lang="en-US" dirty="0"/>
          </a:p>
        </p:txBody>
      </p:sp>
      <p:sp>
        <p:nvSpPr>
          <p:cNvPr id="5" name="Footer Placeholder 4"/>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21184585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extLst>
      <p:ext uri="{BB962C8B-B14F-4D97-AF65-F5344CB8AC3E}">
        <p14:creationId xmlns:p14="http://schemas.microsoft.com/office/powerpoint/2010/main" val="3786782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defTabSz="685783" rtl="0" eaLnBrk="1" latinLnBrk="0" hangingPunct="1">
              <a:lnSpc>
                <a:spcPct val="90000"/>
              </a:lnSpc>
              <a:spcBef>
                <a:spcPct val="0"/>
              </a:spcBef>
              <a:buNone/>
              <a:defRPr lang="en-US" sz="4000" b="1" i="0" u="none" kern="1200" dirty="0">
                <a:solidFill>
                  <a:srgbClr val="0070C0"/>
                </a:solidFill>
                <a:effectLst/>
                <a:latin typeface="+mj-lt"/>
                <a:ea typeface="+mj-ea"/>
                <a:cs typeface="Calibri Light"/>
              </a:defRPr>
            </a:lvl1pPr>
          </a:lstStyle>
          <a:p>
            <a:r>
              <a:rPr lang="en-US" dirty="0"/>
              <a:t>Click to edit Master title style</a:t>
            </a:r>
          </a:p>
        </p:txBody>
      </p:sp>
      <p:sp>
        <p:nvSpPr>
          <p:cNvPr id="3" name="Content Placeholder 2"/>
          <p:cNvSpPr>
            <a:spLocks noGrp="1"/>
          </p:cNvSpPr>
          <p:nvPr>
            <p:ph idx="1"/>
            <p:custDataLst>
              <p:tags r:id="rId2"/>
            </p:custDataLst>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https://edcountmicrosoftonlinecom-1.sharepoint.microsoftonline.com/Internal_Resources/edCount%20Style%20Resources/edCount%20Logo%20(tiny).jpg">
            <a:extLst>
              <a:ext uri="{FF2B5EF4-FFF2-40B4-BE49-F238E27FC236}">
                <a16:creationId xmlns:a16="http://schemas.microsoft.com/office/drawing/2014/main" id="{938DC361-AC00-45EF-83F7-836BAA407E1D}"/>
              </a:ext>
            </a:extLst>
          </p:cNvPr>
          <p:cNvPicPr>
            <a:picLocks noChangeAspect="1" noChangeArrowheads="1"/>
          </p:cNvPicPr>
          <p:nvPr userDrawn="1"/>
        </p:nvPicPr>
        <p:blipFill>
          <a:blip r:embed="rId4" cstate="print"/>
          <a:srcRect t="16326" r="17612" b="18368"/>
          <a:stretch>
            <a:fillRect/>
          </a:stretch>
        </p:blipFill>
        <p:spPr bwMode="auto">
          <a:xfrm>
            <a:off x="7955280" y="6446520"/>
            <a:ext cx="1051560" cy="304800"/>
          </a:xfrm>
          <a:prstGeom prst="rect">
            <a:avLst/>
          </a:prstGeom>
          <a:noFill/>
        </p:spPr>
      </p:pic>
    </p:spTree>
    <p:extLst>
      <p:ext uri="{BB962C8B-B14F-4D97-AF65-F5344CB8AC3E}">
        <p14:creationId xmlns:p14="http://schemas.microsoft.com/office/powerpoint/2010/main" val="16963281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23888" y="1709743"/>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custDataLst>
              <p:tags r:id="rId2"/>
            </p:custDataLst>
          </p:nvPr>
        </p:nvSpPr>
        <p:spPr>
          <a:xfrm>
            <a:off x="623888" y="4589468"/>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pic>
        <p:nvPicPr>
          <p:cNvPr id="8" name="Picture 2" descr="https://edcountmicrosoftonlinecom-1.sharepoint.microsoftonline.com/Internal_Resources/edCount%20Style%20Resources/edCount%20Logo%20(tiny).jpg">
            <a:extLst>
              <a:ext uri="{FF2B5EF4-FFF2-40B4-BE49-F238E27FC236}">
                <a16:creationId xmlns:a16="http://schemas.microsoft.com/office/drawing/2014/main" id="{45FCCA11-88B1-4B15-8F82-0B76F753A975}"/>
              </a:ext>
            </a:extLst>
          </p:cNvPr>
          <p:cNvPicPr>
            <a:picLocks noChangeAspect="1" noChangeArrowheads="1"/>
          </p:cNvPicPr>
          <p:nvPr userDrawn="1"/>
        </p:nvPicPr>
        <p:blipFill>
          <a:blip r:embed="rId4" cstate="print"/>
          <a:srcRect t="16326" r="17612" b="18368"/>
          <a:stretch>
            <a:fillRect/>
          </a:stretch>
        </p:blipFill>
        <p:spPr bwMode="auto">
          <a:xfrm>
            <a:off x="7955280" y="6446520"/>
            <a:ext cx="1051560" cy="304800"/>
          </a:xfrm>
          <a:prstGeom prst="rect">
            <a:avLst/>
          </a:prstGeom>
          <a:noFill/>
        </p:spPr>
      </p:pic>
    </p:spTree>
    <p:extLst>
      <p:ext uri="{BB962C8B-B14F-4D97-AF65-F5344CB8AC3E}">
        <p14:creationId xmlns:p14="http://schemas.microsoft.com/office/powerpoint/2010/main" val="2971352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55"/>
            <a:ext cx="2057400" cy="365125"/>
          </a:xfrm>
          <a:prstGeom prst="rect">
            <a:avLst/>
          </a:prstGeom>
        </p:spPr>
        <p:txBody>
          <a:bodyPr/>
          <a:lstStyle/>
          <a:p>
            <a:fld id="{D79039AF-D442-49B4-B8DA-D31D57E3EE6F}" type="datetime1">
              <a:rPr lang="en-US" smtClean="0"/>
              <a:t>12/18/2020</a:t>
            </a:fld>
            <a:endParaRPr lang="en-US" dirty="0"/>
          </a:p>
        </p:txBody>
      </p:sp>
      <p:sp>
        <p:nvSpPr>
          <p:cNvPr id="8" name="Footer Placeholder 7"/>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custDataLst>
      <p:tags r:id="rId1"/>
    </p:custDataLst>
    <p:extLst>
      <p:ext uri="{BB962C8B-B14F-4D97-AF65-F5344CB8AC3E}">
        <p14:creationId xmlns:p14="http://schemas.microsoft.com/office/powerpoint/2010/main" val="34976470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3"/>
            </p:custDataLst>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4"/>
            </p:custDataLst>
          </p:nvPr>
        </p:nvSpPr>
        <p:spPr>
          <a:xfrm>
            <a:off x="628650" y="6356355"/>
            <a:ext cx="2057400" cy="365125"/>
          </a:xfrm>
          <a:prstGeom prst="rect">
            <a:avLst/>
          </a:prstGeom>
        </p:spPr>
        <p:txBody>
          <a:bodyPr/>
          <a:lstStyle/>
          <a:p>
            <a:fld id="{6876DD28-957A-4C0B-B4F8-87FDEABDDA23}" type="datetime1">
              <a:rPr lang="en-US" smtClean="0"/>
              <a:t>12/18/2020</a:t>
            </a:fld>
            <a:endParaRPr lang="en-US" dirty="0"/>
          </a:p>
        </p:txBody>
      </p:sp>
      <p:sp>
        <p:nvSpPr>
          <p:cNvPr id="6" name="Footer Placeholder 5"/>
          <p:cNvSpPr>
            <a:spLocks noGrp="1"/>
          </p:cNvSpPr>
          <p:nvPr>
            <p:ph type="ftr" sz="quarter" idx="11"/>
            <p:custDataLst>
              <p:tags r:id="rId5"/>
            </p:custDataLst>
          </p:nvPr>
        </p:nvSpPr>
        <p:spPr>
          <a:xfrm>
            <a:off x="3028950" y="6356355"/>
            <a:ext cx="3086100" cy="365125"/>
          </a:xfrm>
          <a:prstGeom prst="rect">
            <a:avLst/>
          </a:prstGeom>
        </p:spPr>
        <p:txBody>
          <a:bodyPr/>
          <a:lstStyle/>
          <a:p>
            <a:endParaRPr lang="en-US" dirty="0"/>
          </a:p>
        </p:txBody>
      </p:sp>
      <p:sp>
        <p:nvSpPr>
          <p:cNvPr id="7" name="Slide Number Placeholder 6"/>
          <p:cNvSpPr>
            <a:spLocks noGrp="1"/>
          </p:cNvSpPr>
          <p:nvPr>
            <p:ph type="sldNum" sz="quarter" idx="12"/>
            <p:custDataLst>
              <p:tags r:id="rId6"/>
            </p:custDataLst>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23404677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55"/>
            <a:ext cx="2057400" cy="365125"/>
          </a:xfrm>
          <a:prstGeom prst="rect">
            <a:avLst/>
          </a:prstGeom>
        </p:spPr>
        <p:txBody>
          <a:bodyPr/>
          <a:lstStyle/>
          <a:p>
            <a:fld id="{D79039AF-D442-49B4-B8DA-D31D57E3EE6F}" type="datetime1">
              <a:rPr lang="en-US" smtClean="0"/>
              <a:t>12/18/2020</a:t>
            </a:fld>
            <a:endParaRPr lang="en-US" dirty="0"/>
          </a:p>
        </p:txBody>
      </p:sp>
      <p:sp>
        <p:nvSpPr>
          <p:cNvPr id="8" name="Footer Placeholder 7"/>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37901569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2"/>
          <p:cNvSpPr>
            <a:spLocks noGrp="1"/>
          </p:cNvSpPr>
          <p:nvPr>
            <p:ph type="dt" sz="half" idx="10"/>
            <p:custDataLst>
              <p:tags r:id="rId2"/>
            </p:custDataLst>
          </p:nvPr>
        </p:nvSpPr>
        <p:spPr>
          <a:xfrm>
            <a:off x="628650" y="6356355"/>
            <a:ext cx="2057400" cy="365125"/>
          </a:xfrm>
          <a:prstGeom prst="rect">
            <a:avLst/>
          </a:prstGeom>
        </p:spPr>
        <p:txBody>
          <a:bodyPr/>
          <a:lstStyle/>
          <a:p>
            <a:fld id="{9FE5DCCD-82FD-4BD7-AF3E-550A281065EC}" type="datetime1">
              <a:rPr lang="en-US" smtClean="0"/>
              <a:t>12/18/2020</a:t>
            </a:fld>
            <a:endParaRPr lang="en-US" dirty="0"/>
          </a:p>
        </p:txBody>
      </p:sp>
      <p:sp>
        <p:nvSpPr>
          <p:cNvPr id="4" name="Footer Placeholder 3"/>
          <p:cNvSpPr>
            <a:spLocks noGrp="1"/>
          </p:cNvSpPr>
          <p:nvPr>
            <p:ph type="ftr" sz="quarter" idx="11"/>
            <p:custDataLst>
              <p:tags r:id="rId3"/>
            </p:custDataLst>
          </p:nvPr>
        </p:nvSpPr>
        <p:spPr>
          <a:xfrm>
            <a:off x="3028950" y="6356355"/>
            <a:ext cx="3086100" cy="365125"/>
          </a:xfrm>
          <a:prstGeom prst="rect">
            <a:avLst/>
          </a:prstGeom>
        </p:spPr>
        <p:txBody>
          <a:bodyPr/>
          <a:lstStyle/>
          <a:p>
            <a:endParaRPr lang="en-US" dirty="0"/>
          </a:p>
        </p:txBody>
      </p:sp>
      <p:sp>
        <p:nvSpPr>
          <p:cNvPr id="5" name="Slide Number Placeholder 4"/>
          <p:cNvSpPr>
            <a:spLocks noGrp="1"/>
          </p:cNvSpPr>
          <p:nvPr>
            <p:ph type="sldNum" sz="quarter" idx="12"/>
            <p:custDataLst>
              <p:tags r:id="rId4"/>
            </p:custDataLst>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11546804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a:xfrm>
            <a:off x="628650" y="6356355"/>
            <a:ext cx="2057400" cy="365125"/>
          </a:xfrm>
          <a:prstGeom prst="rect">
            <a:avLst/>
          </a:prstGeom>
        </p:spPr>
        <p:txBody>
          <a:bodyPr/>
          <a:lstStyle/>
          <a:p>
            <a:fld id="{821DBD4A-9EC5-4AE0-BC39-7C3098D1776E}" type="datetime1">
              <a:rPr lang="en-US" smtClean="0"/>
              <a:t>12/18/2020</a:t>
            </a:fld>
            <a:endParaRPr lang="en-US" dirty="0"/>
          </a:p>
        </p:txBody>
      </p:sp>
      <p:sp>
        <p:nvSpPr>
          <p:cNvPr id="3" name="Footer Placeholder 2"/>
          <p:cNvSpPr>
            <a:spLocks noGrp="1"/>
          </p:cNvSpPr>
          <p:nvPr>
            <p:ph type="ftr" sz="quarter" idx="11"/>
            <p:custDataLst>
              <p:tags r:id="rId2"/>
            </p:custDataLst>
          </p:nvPr>
        </p:nvSpPr>
        <p:spPr>
          <a:xfrm>
            <a:off x="3028950" y="6356355"/>
            <a:ext cx="3086100" cy="365125"/>
          </a:xfrm>
          <a:prstGeom prst="rect">
            <a:avLst/>
          </a:prstGeom>
        </p:spPr>
        <p:txBody>
          <a:bodyPr/>
          <a:lstStyle/>
          <a:p>
            <a:endParaRPr lang="en-US" dirty="0"/>
          </a:p>
        </p:txBody>
      </p:sp>
      <p:sp>
        <p:nvSpPr>
          <p:cNvPr id="4" name="Slide Number Placeholder 3"/>
          <p:cNvSpPr>
            <a:spLocks noGrp="1"/>
          </p:cNvSpPr>
          <p:nvPr>
            <p:ph type="sldNum" sz="quarter" idx="12"/>
            <p:custDataLst>
              <p:tags r:id="rId3"/>
            </p:custDataLst>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16568453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a:xfrm>
            <a:off x="628650" y="6356355"/>
            <a:ext cx="2057400" cy="365125"/>
          </a:xfrm>
          <a:prstGeom prst="rect">
            <a:avLst/>
          </a:prstGeom>
        </p:spPr>
        <p:txBody>
          <a:bodyPr/>
          <a:lstStyle/>
          <a:p>
            <a:fld id="{43C5846E-FA70-4A92-8C20-57CFB591D22C}" type="datetime1">
              <a:rPr lang="en-US" smtClean="0"/>
              <a:t>12/18/2020</a:t>
            </a:fld>
            <a:endParaRPr lang="en-US" dirty="0"/>
          </a:p>
        </p:txBody>
      </p:sp>
      <p:sp>
        <p:nvSpPr>
          <p:cNvPr id="6" name="Footer Placeholder 5"/>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30783170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30"/>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a:xfrm>
            <a:off x="628650" y="6356355"/>
            <a:ext cx="2057400" cy="365125"/>
          </a:xfrm>
          <a:prstGeom prst="rect">
            <a:avLst/>
          </a:prstGeom>
        </p:spPr>
        <p:txBody>
          <a:bodyPr/>
          <a:lstStyle/>
          <a:p>
            <a:fld id="{3D81CDD6-F69F-4030-90BA-1A42D8E1A7C9}" type="datetime1">
              <a:rPr lang="en-US" smtClean="0"/>
              <a:t>12/18/2020</a:t>
            </a:fld>
            <a:endParaRPr lang="en-US" dirty="0"/>
          </a:p>
        </p:txBody>
      </p:sp>
      <p:sp>
        <p:nvSpPr>
          <p:cNvPr id="6" name="Footer Placeholder 5"/>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29165878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5"/>
            <a:ext cx="2057400" cy="365125"/>
          </a:xfrm>
          <a:prstGeom prst="rect">
            <a:avLst/>
          </a:prstGeom>
        </p:spPr>
        <p:txBody>
          <a:bodyPr/>
          <a:lstStyle/>
          <a:p>
            <a:fld id="{6CD14146-74BB-4B6F-A36D-9F01F7E1CE75}" type="datetime1">
              <a:rPr lang="en-US" smtClean="0"/>
              <a:t>12/18/2020</a:t>
            </a:fld>
            <a:endParaRPr lang="en-US" dirty="0"/>
          </a:p>
        </p:txBody>
      </p:sp>
      <p:sp>
        <p:nvSpPr>
          <p:cNvPr id="5" name="Footer Placeholder 4"/>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17356380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5"/>
            <a:ext cx="2057400" cy="365125"/>
          </a:xfrm>
          <a:prstGeom prst="rect">
            <a:avLst/>
          </a:prstGeom>
        </p:spPr>
        <p:txBody>
          <a:bodyPr/>
          <a:lstStyle/>
          <a:p>
            <a:fld id="{1C951C5B-331A-4F9C-9E09-F23B22D6F85C}" type="datetime1">
              <a:rPr lang="en-US" smtClean="0"/>
              <a:t>12/18/2020</a:t>
            </a:fld>
            <a:endParaRPr lang="en-US" dirty="0"/>
          </a:p>
        </p:txBody>
      </p:sp>
      <p:sp>
        <p:nvSpPr>
          <p:cNvPr id="5" name="Footer Placeholder 4"/>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20390833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custDataLst>
              <p:tags r:id="rId2"/>
            </p:custDataLst>
          </p:nvPr>
        </p:nvSpPr>
        <p:spPr>
          <a:xfrm>
            <a:off x="457200" y="1295400"/>
            <a:ext cx="8229600" cy="103444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txBox="1">
            <a:spLocks/>
          </p:cNvSpPr>
          <p:nvPr>
            <p:custDataLst>
              <p:tags r:id="rId3"/>
            </p:custDataLst>
          </p:nvPr>
        </p:nvSpPr>
        <p:spPr>
          <a:xfrm>
            <a:off x="5867400" y="6858000"/>
            <a:ext cx="2819400" cy="304800"/>
          </a:xfrm>
          <a:prstGeom prst="rect">
            <a:avLst/>
          </a:prstGeom>
        </p:spPr>
        <p:txBody>
          <a:bodyPr/>
          <a:lstStyle>
            <a:lvl1pPr>
              <a:defRPr>
                <a:latin typeface="Calibri"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18" name="Slide Number Placeholder 5"/>
          <p:cNvSpPr>
            <a:spLocks noGrp="1"/>
          </p:cNvSpPr>
          <p:nvPr>
            <p:ph type="sldNum" sz="quarter" idx="12"/>
            <p:custDataLst>
              <p:tags r:id="rId4"/>
            </p:custDataLst>
          </p:nvPr>
        </p:nvSpPr>
        <p:spPr>
          <a:xfrm>
            <a:off x="2819400" y="6416357"/>
            <a:ext cx="2133600" cy="365125"/>
          </a:xfrm>
          <a:prstGeom prst="rect">
            <a:avLst/>
          </a:prstGeom>
        </p:spPr>
        <p:txBody>
          <a:bodyPr/>
          <a:lstStyle/>
          <a:p>
            <a:fld id="{939955DA-DB44-4472-BFE9-4BAB9712F000}" type="slidenum">
              <a:rPr lang="en-US" smtClean="0"/>
              <a:t>‹#›</a:t>
            </a:fld>
            <a:endParaRPr lang="en-US"/>
          </a:p>
        </p:txBody>
      </p:sp>
      <p:pic>
        <p:nvPicPr>
          <p:cNvPr id="5" name="Picture 4"/>
          <p:cNvPicPr>
            <a:picLocks noChangeAspect="1"/>
          </p:cNvPicPr>
          <p:nvPr/>
        </p:nvPicPr>
        <p:blipFill rotWithShape="1">
          <a:blip r:embed="rId6"/>
          <a:srcRect l="61300" t="35555" r="17850" b="26045"/>
          <a:stretch/>
        </p:blipFill>
        <p:spPr>
          <a:xfrm>
            <a:off x="8091312" y="167958"/>
            <a:ext cx="909884" cy="942614"/>
          </a:xfrm>
          <a:prstGeom prst="rect">
            <a:avLst/>
          </a:prstGeom>
        </p:spPr>
      </p:pic>
      <p:sp>
        <p:nvSpPr>
          <p:cNvPr id="8" name="Content Placeholder 7">
            <a:extLst>
              <a:ext uri="{FF2B5EF4-FFF2-40B4-BE49-F238E27FC236}">
                <a16:creationId xmlns:a16="http://schemas.microsoft.com/office/drawing/2014/main" id="{75B2110B-0923-4235-BA15-046483332F3F}"/>
              </a:ext>
            </a:extLst>
          </p:cNvPr>
          <p:cNvSpPr>
            <a:spLocks noGrp="1"/>
          </p:cNvSpPr>
          <p:nvPr>
            <p:ph sz="quarter" idx="13"/>
          </p:nvPr>
        </p:nvSpPr>
        <p:spPr>
          <a:xfrm>
            <a:off x="457199" y="4269848"/>
            <a:ext cx="8364537" cy="124925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1EC2F9F0-F605-42C7-BADC-50F48C8D786C}"/>
              </a:ext>
            </a:extLst>
          </p:cNvPr>
          <p:cNvSpPr>
            <a:spLocks noGrp="1"/>
          </p:cNvSpPr>
          <p:nvPr>
            <p:ph sz="quarter" idx="14"/>
          </p:nvPr>
        </p:nvSpPr>
        <p:spPr>
          <a:xfrm>
            <a:off x="322262" y="2444777"/>
            <a:ext cx="8499475" cy="130016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a:extLst>
              <a:ext uri="{FF2B5EF4-FFF2-40B4-BE49-F238E27FC236}">
                <a16:creationId xmlns:a16="http://schemas.microsoft.com/office/drawing/2014/main" id="{3339295B-805A-4CB8-A3D2-A479321EDCCB}"/>
              </a:ext>
            </a:extLst>
          </p:cNvPr>
          <p:cNvSpPr>
            <a:spLocks noGrp="1"/>
          </p:cNvSpPr>
          <p:nvPr>
            <p:ph sz="quarter" idx="15"/>
          </p:nvPr>
        </p:nvSpPr>
        <p:spPr>
          <a:xfrm>
            <a:off x="831850" y="6062663"/>
            <a:ext cx="7854950" cy="38385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74508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414CE9B-4C69-42F1-A4D2-23AC4A1B2F7C}" type="datetime1">
              <a:rPr lang="en-US" smtClean="0"/>
              <a:t>12/18/2020</a:t>
            </a:fld>
            <a:endParaRPr lang="en-US" dirty="0"/>
          </a:p>
        </p:txBody>
      </p:sp>
      <p:sp>
        <p:nvSpPr>
          <p:cNvPr id="5" name="Footer Placeholder 4"/>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2947495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2"/>
          <p:cNvSpPr>
            <a:spLocks noGrp="1"/>
          </p:cNvSpPr>
          <p:nvPr>
            <p:ph type="dt" sz="half" idx="10"/>
            <p:custDataLst>
              <p:tags r:id="rId2"/>
            </p:custDataLst>
          </p:nvPr>
        </p:nvSpPr>
        <p:spPr>
          <a:xfrm>
            <a:off x="628650" y="6356355"/>
            <a:ext cx="2057400" cy="365125"/>
          </a:xfrm>
          <a:prstGeom prst="rect">
            <a:avLst/>
          </a:prstGeom>
        </p:spPr>
        <p:txBody>
          <a:bodyPr/>
          <a:lstStyle/>
          <a:p>
            <a:fld id="{9FE5DCCD-82FD-4BD7-AF3E-550A281065EC}" type="datetime1">
              <a:rPr lang="en-US" smtClean="0"/>
              <a:t>12/18/2020</a:t>
            </a:fld>
            <a:endParaRPr lang="en-US" dirty="0"/>
          </a:p>
        </p:txBody>
      </p:sp>
      <p:sp>
        <p:nvSpPr>
          <p:cNvPr id="4" name="Footer Placeholder 3"/>
          <p:cNvSpPr>
            <a:spLocks noGrp="1"/>
          </p:cNvSpPr>
          <p:nvPr>
            <p:ph type="ftr" sz="quarter" idx="11"/>
            <p:custDataLst>
              <p:tags r:id="rId3"/>
            </p:custDataLst>
          </p:nvPr>
        </p:nvSpPr>
        <p:spPr>
          <a:xfrm>
            <a:off x="3028950" y="6356355"/>
            <a:ext cx="3086100" cy="365125"/>
          </a:xfrm>
          <a:prstGeom prst="rect">
            <a:avLst/>
          </a:prstGeom>
        </p:spPr>
        <p:txBody>
          <a:bodyPr/>
          <a:lstStyle/>
          <a:p>
            <a:endParaRPr lang="en-US" dirty="0"/>
          </a:p>
        </p:txBody>
      </p:sp>
      <p:sp>
        <p:nvSpPr>
          <p:cNvPr id="5" name="Slide Number Placeholder 4"/>
          <p:cNvSpPr>
            <a:spLocks noGrp="1"/>
          </p:cNvSpPr>
          <p:nvPr>
            <p:ph type="sldNum" sz="quarter" idx="12"/>
            <p:custDataLst>
              <p:tags r:id="rId4"/>
            </p:custDataLst>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34355546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9AA3C0-F729-4EA4-9238-707DFFC30491}" type="datetime1">
              <a:rPr lang="en-US" smtClean="0"/>
              <a:t>12/18/2020</a:t>
            </a:fld>
            <a:endParaRPr lang="en-US" dirty="0"/>
          </a:p>
        </p:txBody>
      </p:sp>
      <p:sp>
        <p:nvSpPr>
          <p:cNvPr id="5" name="Footer Placeholder 4"/>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8548000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8"/>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C53EB9-E24C-49FD-B43A-15BF8CF0F807}" type="datetime1">
              <a:rPr lang="en-US" smtClean="0"/>
              <a:t>12/18/2020</a:t>
            </a:fld>
            <a:endParaRPr lang="en-US" dirty="0"/>
          </a:p>
        </p:txBody>
      </p:sp>
      <p:sp>
        <p:nvSpPr>
          <p:cNvPr id="5" name="Footer Placeholder 4"/>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10081883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76DD28-957A-4C0B-B4F8-87FDEABDDA23}" type="datetime1">
              <a:rPr lang="en-US" smtClean="0"/>
              <a:t>12/18/2020</a:t>
            </a:fld>
            <a:endParaRPr lang="en-US" dirty="0"/>
          </a:p>
        </p:txBody>
      </p:sp>
      <p:sp>
        <p:nvSpPr>
          <p:cNvPr id="6" name="Footer Placeholder 5"/>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42417818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9039AF-D442-49B4-B8DA-D31D57E3EE6F}" type="datetime1">
              <a:rPr lang="en-US" smtClean="0"/>
              <a:t>12/18/2020</a:t>
            </a:fld>
            <a:endParaRPr lang="en-US" dirty="0"/>
          </a:p>
        </p:txBody>
      </p:sp>
      <p:sp>
        <p:nvSpPr>
          <p:cNvPr id="8" name="Footer Placeholder 7"/>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41945259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E5DCCD-82FD-4BD7-AF3E-550A281065EC}" type="datetime1">
              <a:rPr lang="en-US" smtClean="0"/>
              <a:t>12/18/2020</a:t>
            </a:fld>
            <a:endParaRPr lang="en-US" dirty="0"/>
          </a:p>
        </p:txBody>
      </p:sp>
      <p:sp>
        <p:nvSpPr>
          <p:cNvPr id="4" name="Footer Placeholder 3"/>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27360586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1DBD4A-9EC5-4AE0-BC39-7C3098D1776E}" type="datetime1">
              <a:rPr lang="en-US" smtClean="0"/>
              <a:t>12/18/2020</a:t>
            </a:fld>
            <a:endParaRPr lang="en-US" dirty="0"/>
          </a:p>
        </p:txBody>
      </p:sp>
      <p:sp>
        <p:nvSpPr>
          <p:cNvPr id="3" name="Footer Placeholder 2"/>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22443364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3C5846E-FA70-4A92-8C20-57CFB591D22C}" type="datetime1">
              <a:rPr lang="en-US" smtClean="0"/>
              <a:t>12/18/2020</a:t>
            </a:fld>
            <a:endParaRPr lang="en-US" dirty="0"/>
          </a:p>
        </p:txBody>
      </p:sp>
      <p:sp>
        <p:nvSpPr>
          <p:cNvPr id="6" name="Footer Placeholder 5"/>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10837490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30"/>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D81CDD6-F69F-4030-90BA-1A42D8E1A7C9}" type="datetime1">
              <a:rPr lang="en-US" smtClean="0"/>
              <a:t>12/18/2020</a:t>
            </a:fld>
            <a:endParaRPr lang="en-US" dirty="0"/>
          </a:p>
        </p:txBody>
      </p:sp>
      <p:sp>
        <p:nvSpPr>
          <p:cNvPr id="6" name="Footer Placeholder 5"/>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30943114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14146-74BB-4B6F-A36D-9F01F7E1CE75}" type="datetime1">
              <a:rPr lang="en-US" smtClean="0"/>
              <a:t>12/18/2020</a:t>
            </a:fld>
            <a:endParaRPr lang="en-US" dirty="0"/>
          </a:p>
        </p:txBody>
      </p:sp>
      <p:sp>
        <p:nvSpPr>
          <p:cNvPr id="5" name="Footer Placeholder 4"/>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10582443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951C5B-331A-4F9C-9E09-F23B22D6F85C}" type="datetime1">
              <a:rPr lang="en-US" smtClean="0"/>
              <a:t>12/18/2020</a:t>
            </a:fld>
            <a:endParaRPr lang="en-US" dirty="0"/>
          </a:p>
        </p:txBody>
      </p:sp>
      <p:sp>
        <p:nvSpPr>
          <p:cNvPr id="5" name="Footer Placeholder 4"/>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3325718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2"/>
            </p:custDataLst>
          </p:nvPr>
        </p:nvSpPr>
        <p:spPr>
          <a:xfrm>
            <a:off x="628650" y="6356355"/>
            <a:ext cx="2057400" cy="365125"/>
          </a:xfrm>
          <a:prstGeom prst="rect">
            <a:avLst/>
          </a:prstGeom>
        </p:spPr>
        <p:txBody>
          <a:bodyPr/>
          <a:lstStyle/>
          <a:p>
            <a:fld id="{821DBD4A-9EC5-4AE0-BC39-7C3098D1776E}" type="datetime1">
              <a:rPr lang="en-US" smtClean="0"/>
              <a:t>12/18/2020</a:t>
            </a:fld>
            <a:endParaRPr lang="en-US" dirty="0"/>
          </a:p>
        </p:txBody>
      </p:sp>
      <p:sp>
        <p:nvSpPr>
          <p:cNvPr id="3" name="Footer Placeholder 2"/>
          <p:cNvSpPr>
            <a:spLocks noGrp="1"/>
          </p:cNvSpPr>
          <p:nvPr>
            <p:ph type="ftr" sz="quarter" idx="11"/>
            <p:custDataLst>
              <p:tags r:id="rId3"/>
            </p:custDataLst>
          </p:nvPr>
        </p:nvSpPr>
        <p:spPr>
          <a:xfrm>
            <a:off x="3028950" y="6356355"/>
            <a:ext cx="3086100" cy="365125"/>
          </a:xfrm>
          <a:prstGeom prst="rect">
            <a:avLst/>
          </a:prstGeom>
        </p:spPr>
        <p:txBody>
          <a:bodyPr/>
          <a:lstStyle/>
          <a:p>
            <a:endParaRPr lang="en-US" dirty="0"/>
          </a:p>
        </p:txBody>
      </p:sp>
      <p:sp>
        <p:nvSpPr>
          <p:cNvPr id="4" name="Slide Number Placeholder 3"/>
          <p:cNvSpPr>
            <a:spLocks noGrp="1"/>
          </p:cNvSpPr>
          <p:nvPr>
            <p:ph type="sldNum" sz="quarter" idx="12"/>
            <p:custDataLst>
              <p:tags r:id="rId4"/>
            </p:custDataLst>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pic>
        <p:nvPicPr>
          <p:cNvPr id="5" name="Picture 2" descr="https://edcountmicrosoftonlinecom-1.sharepoint.microsoftonline.com/Internal_Resources/edCount%20Style%20Resources/edCount%20Logo%20(tiny).jpg">
            <a:extLst>
              <a:ext uri="{FF2B5EF4-FFF2-40B4-BE49-F238E27FC236}">
                <a16:creationId xmlns:a16="http://schemas.microsoft.com/office/drawing/2014/main" id="{36BAB1EE-B0CC-4112-8DBC-B695443E7FBE}"/>
              </a:ext>
            </a:extLst>
          </p:cNvPr>
          <p:cNvPicPr>
            <a:picLocks noChangeAspect="1" noChangeArrowheads="1"/>
          </p:cNvPicPr>
          <p:nvPr userDrawn="1"/>
        </p:nvPicPr>
        <p:blipFill>
          <a:blip r:embed="rId6" cstate="print"/>
          <a:srcRect t="16326" r="17612" b="18368"/>
          <a:stretch>
            <a:fillRect/>
          </a:stretch>
        </p:blipFill>
        <p:spPr bwMode="auto">
          <a:xfrm>
            <a:off x="7955280" y="6446520"/>
            <a:ext cx="1051560" cy="304800"/>
          </a:xfrm>
          <a:prstGeom prst="rect">
            <a:avLst/>
          </a:prstGeom>
          <a:noFill/>
        </p:spPr>
      </p:pic>
    </p:spTree>
    <p:custDataLst>
      <p:tags r:id="rId1"/>
    </p:custDataLst>
    <p:extLst>
      <p:ext uri="{BB962C8B-B14F-4D97-AF65-F5344CB8AC3E}">
        <p14:creationId xmlns:p14="http://schemas.microsoft.com/office/powerpoint/2010/main" val="40960165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2"/>
        <p:cNvGrpSpPr/>
        <p:nvPr/>
      </p:nvGrpSpPr>
      <p:grpSpPr>
        <a:xfrm>
          <a:off x="0" y="0"/>
          <a:ext cx="0" cy="0"/>
          <a:chOff x="0" y="0"/>
          <a:chExt cx="0" cy="0"/>
        </a:xfrm>
      </p:grpSpPr>
      <p:sp>
        <p:nvSpPr>
          <p:cNvPr id="63" name="Google Shape;63;p15"/>
          <p:cNvSpPr txBox="1">
            <a:spLocks noGrp="1"/>
          </p:cNvSpPr>
          <p:nvPr>
            <p:ph type="body" idx="1"/>
          </p:nvPr>
        </p:nvSpPr>
        <p:spPr>
          <a:xfrm>
            <a:off x="311700" y="5640767"/>
            <a:ext cx="5998800" cy="8067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dk1"/>
              </a:buClr>
              <a:buSzPts val="1800"/>
              <a:buFont typeface="Arial"/>
              <a:buNone/>
              <a:defRPr sz="3200" b="0" i="0" u="none" strike="noStrike" cap="none">
                <a:solidFill>
                  <a:schemeClr val="dk1"/>
                </a:solidFill>
                <a:latin typeface="Century Gothic"/>
                <a:ea typeface="Century Gothic"/>
                <a:cs typeface="Century Gothic"/>
                <a:sym typeface="Century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64" name="Google Shape;64;p15"/>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buNone/>
              <a:defRPr sz="1200">
                <a:solidFill>
                  <a:srgbClr val="8A8992"/>
                </a:solidFill>
                <a:latin typeface="Century Gothic"/>
                <a:ea typeface="Century Gothic"/>
                <a:cs typeface="Century Gothic"/>
                <a:sym typeface="Century Gothic"/>
              </a:defRPr>
            </a:lvl1pPr>
            <a:lvl2pPr marL="0" marR="0" lvl="1" indent="0" algn="r" rtl="0">
              <a:buNone/>
              <a:defRPr sz="1200">
                <a:solidFill>
                  <a:srgbClr val="8A8992"/>
                </a:solidFill>
                <a:latin typeface="Century Gothic"/>
                <a:ea typeface="Century Gothic"/>
                <a:cs typeface="Century Gothic"/>
                <a:sym typeface="Century Gothic"/>
              </a:defRPr>
            </a:lvl2pPr>
            <a:lvl3pPr marL="0" marR="0" lvl="2" indent="0" algn="r" rtl="0">
              <a:buNone/>
              <a:defRPr sz="1200">
                <a:solidFill>
                  <a:srgbClr val="8A8992"/>
                </a:solidFill>
                <a:latin typeface="Century Gothic"/>
                <a:ea typeface="Century Gothic"/>
                <a:cs typeface="Century Gothic"/>
                <a:sym typeface="Century Gothic"/>
              </a:defRPr>
            </a:lvl3pPr>
            <a:lvl4pPr marL="0" marR="0" lvl="3" indent="0" algn="r" rtl="0">
              <a:buNone/>
              <a:defRPr sz="1200">
                <a:solidFill>
                  <a:srgbClr val="8A8992"/>
                </a:solidFill>
                <a:latin typeface="Century Gothic"/>
                <a:ea typeface="Century Gothic"/>
                <a:cs typeface="Century Gothic"/>
                <a:sym typeface="Century Gothic"/>
              </a:defRPr>
            </a:lvl4pPr>
            <a:lvl5pPr marL="0" marR="0" lvl="4" indent="0" algn="r" rtl="0">
              <a:buNone/>
              <a:defRPr sz="1200">
                <a:solidFill>
                  <a:srgbClr val="8A8992"/>
                </a:solidFill>
                <a:latin typeface="Century Gothic"/>
                <a:ea typeface="Century Gothic"/>
                <a:cs typeface="Century Gothic"/>
                <a:sym typeface="Century Gothic"/>
              </a:defRPr>
            </a:lvl5pPr>
            <a:lvl6pPr marL="0" marR="0" lvl="5" indent="0" algn="r" rtl="0">
              <a:buNone/>
              <a:defRPr sz="1200">
                <a:solidFill>
                  <a:srgbClr val="8A8992"/>
                </a:solidFill>
                <a:latin typeface="Century Gothic"/>
                <a:ea typeface="Century Gothic"/>
                <a:cs typeface="Century Gothic"/>
                <a:sym typeface="Century Gothic"/>
              </a:defRPr>
            </a:lvl6pPr>
            <a:lvl7pPr marL="0" marR="0" lvl="6" indent="0" algn="r" rtl="0">
              <a:buNone/>
              <a:defRPr sz="1200">
                <a:solidFill>
                  <a:srgbClr val="8A8992"/>
                </a:solidFill>
                <a:latin typeface="Century Gothic"/>
                <a:ea typeface="Century Gothic"/>
                <a:cs typeface="Century Gothic"/>
                <a:sym typeface="Century Gothic"/>
              </a:defRPr>
            </a:lvl7pPr>
            <a:lvl8pPr marL="0" marR="0" lvl="7" indent="0" algn="r" rtl="0">
              <a:buNone/>
              <a:defRPr sz="1200">
                <a:solidFill>
                  <a:srgbClr val="8A8992"/>
                </a:solidFill>
                <a:latin typeface="Century Gothic"/>
                <a:ea typeface="Century Gothic"/>
                <a:cs typeface="Century Gothic"/>
                <a:sym typeface="Century Gothic"/>
              </a:defRPr>
            </a:lvl8pPr>
            <a:lvl9pPr marL="0" marR="0" lvl="8" indent="0" algn="r" rtl="0">
              <a:buNone/>
              <a:defRPr sz="1200">
                <a:solidFill>
                  <a:srgbClr val="8A899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020692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Clr>
                <a:schemeClr val="dk1"/>
              </a:buClr>
              <a:buSzPts val="2800"/>
              <a:buFont typeface="Century Gothic"/>
              <a:buNone/>
              <a:defRPr sz="4400" b="0" i="0" u="none" strike="noStrike" cap="none">
                <a:solidFill>
                  <a:schemeClr val="dk1"/>
                </a:solidFill>
                <a:latin typeface="Century Gothic"/>
                <a:ea typeface="Century Gothic"/>
                <a:cs typeface="Century Gothic"/>
                <a:sym typeface="Century Gothic"/>
              </a:defRPr>
            </a:lvl1pPr>
            <a:lvl2pPr lvl="1" rtl="0">
              <a:spcBef>
                <a:spcPts val="0"/>
              </a:spcBef>
              <a:spcAft>
                <a:spcPts val="0"/>
              </a:spcAft>
              <a:buSzPts val="2800"/>
              <a:buFont typeface="Arial"/>
              <a:buNone/>
              <a:defRPr sz="1800"/>
            </a:lvl2pPr>
            <a:lvl3pPr lvl="2" rtl="0">
              <a:spcBef>
                <a:spcPts val="0"/>
              </a:spcBef>
              <a:spcAft>
                <a:spcPts val="0"/>
              </a:spcAft>
              <a:buSzPts val="2800"/>
              <a:buFont typeface="Arial"/>
              <a:buNone/>
              <a:defRPr sz="1800"/>
            </a:lvl3pPr>
            <a:lvl4pPr lvl="3" rtl="0">
              <a:spcBef>
                <a:spcPts val="0"/>
              </a:spcBef>
              <a:spcAft>
                <a:spcPts val="0"/>
              </a:spcAft>
              <a:buSzPts val="2800"/>
              <a:buFont typeface="Arial"/>
              <a:buNone/>
              <a:defRPr sz="1800"/>
            </a:lvl4pPr>
            <a:lvl5pPr lvl="4" rtl="0">
              <a:spcBef>
                <a:spcPts val="0"/>
              </a:spcBef>
              <a:spcAft>
                <a:spcPts val="0"/>
              </a:spcAft>
              <a:buSzPts val="2800"/>
              <a:buFont typeface="Arial"/>
              <a:buNone/>
              <a:defRPr sz="1800"/>
            </a:lvl5pPr>
            <a:lvl6pPr lvl="5" rtl="0">
              <a:spcBef>
                <a:spcPts val="0"/>
              </a:spcBef>
              <a:spcAft>
                <a:spcPts val="0"/>
              </a:spcAft>
              <a:buSzPts val="2800"/>
              <a:buFont typeface="Arial"/>
              <a:buNone/>
              <a:defRPr sz="1800"/>
            </a:lvl6pPr>
            <a:lvl7pPr lvl="6" rtl="0">
              <a:spcBef>
                <a:spcPts val="0"/>
              </a:spcBef>
              <a:spcAft>
                <a:spcPts val="0"/>
              </a:spcAft>
              <a:buSzPts val="2800"/>
              <a:buFont typeface="Arial"/>
              <a:buNone/>
              <a:defRPr sz="1800"/>
            </a:lvl7pPr>
            <a:lvl8pPr lvl="7" rtl="0">
              <a:spcBef>
                <a:spcPts val="0"/>
              </a:spcBef>
              <a:spcAft>
                <a:spcPts val="0"/>
              </a:spcAft>
              <a:buSzPts val="2800"/>
              <a:buFont typeface="Arial"/>
              <a:buNone/>
              <a:defRPr sz="1800"/>
            </a:lvl8pPr>
            <a:lvl9pPr lvl="8" rtl="0">
              <a:spcBef>
                <a:spcPts val="0"/>
              </a:spcBef>
              <a:spcAft>
                <a:spcPts val="0"/>
              </a:spcAft>
              <a:buSzPts val="2800"/>
              <a:buFont typeface="Arial"/>
              <a:buNone/>
              <a:defRPr sz="1800"/>
            </a:lvl9pPr>
          </a:lstStyle>
          <a:p>
            <a:endParaRPr/>
          </a:p>
        </p:txBody>
      </p:sp>
      <p:sp>
        <p:nvSpPr>
          <p:cNvPr id="36" name="Google Shape;36;p6"/>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lstStyle>
            <a:lvl1pPr marL="457200" marR="0" lvl="0" indent="-317500" algn="l" rtl="0">
              <a:spcBef>
                <a:spcPts val="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1pPr>
            <a:lvl2pPr marL="914400" marR="0" lvl="1" indent="-304800" algn="l" rtl="0">
              <a:spcBef>
                <a:spcPts val="1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2pPr>
            <a:lvl3pPr marL="1371600" marR="0" lvl="2" indent="-304800" algn="l" rtl="0">
              <a:spcBef>
                <a:spcPts val="1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3pPr>
            <a:lvl4pPr marL="1828800" marR="0" lvl="3" indent="-304800" algn="l" rtl="0">
              <a:spcBef>
                <a:spcPts val="1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L="2286000" marR="0" lvl="4" indent="-304800" algn="l" rtl="0">
              <a:spcBef>
                <a:spcPts val="1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5pPr>
            <a:lvl6pPr marL="2743200" marR="0" lvl="5" indent="-304800" algn="l" rtl="0">
              <a:spcBef>
                <a:spcPts val="1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6pPr>
            <a:lvl7pPr marL="3200400" marR="0" lvl="6" indent="-304800" algn="l" rtl="0">
              <a:spcBef>
                <a:spcPts val="1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7pPr>
            <a:lvl8pPr marL="3657600" marR="0" lvl="7" indent="-304800" algn="l" rtl="0">
              <a:spcBef>
                <a:spcPts val="1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8pPr>
            <a:lvl9pPr marL="4114800" marR="0" lvl="8" indent="-304800" algn="l" rtl="0">
              <a:spcBef>
                <a:spcPts val="1600"/>
              </a:spcBef>
              <a:spcAft>
                <a:spcPts val="160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9pPr>
          </a:lstStyle>
          <a:p>
            <a:endParaRPr/>
          </a:p>
        </p:txBody>
      </p:sp>
      <p:sp>
        <p:nvSpPr>
          <p:cNvPr id="37" name="Google Shape;37;p6"/>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lstStyle>
            <a:lvl1pPr marL="457200" marR="0" lvl="0" indent="-317500" algn="l" rtl="0">
              <a:spcBef>
                <a:spcPts val="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1pPr>
            <a:lvl2pPr marL="914400" marR="0" lvl="1" indent="-304800" algn="l" rtl="0">
              <a:spcBef>
                <a:spcPts val="1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2pPr>
            <a:lvl3pPr marL="1371600" marR="0" lvl="2" indent="-304800" algn="l" rtl="0">
              <a:spcBef>
                <a:spcPts val="1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3pPr>
            <a:lvl4pPr marL="1828800" marR="0" lvl="3" indent="-304800" algn="l" rtl="0">
              <a:spcBef>
                <a:spcPts val="1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L="2286000" marR="0" lvl="4" indent="-304800" algn="l" rtl="0">
              <a:spcBef>
                <a:spcPts val="1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5pPr>
            <a:lvl6pPr marL="2743200" marR="0" lvl="5" indent="-304800" algn="l" rtl="0">
              <a:spcBef>
                <a:spcPts val="1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6pPr>
            <a:lvl7pPr marL="3200400" marR="0" lvl="6" indent="-304800" algn="l" rtl="0">
              <a:spcBef>
                <a:spcPts val="1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7pPr>
            <a:lvl8pPr marL="3657600" marR="0" lvl="7" indent="-304800" algn="l" rtl="0">
              <a:spcBef>
                <a:spcPts val="16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8pPr>
            <a:lvl9pPr marL="4114800" marR="0" lvl="8" indent="-304800" algn="l" rtl="0">
              <a:spcBef>
                <a:spcPts val="1600"/>
              </a:spcBef>
              <a:spcAft>
                <a:spcPts val="160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9pPr>
          </a:lstStyle>
          <a:p>
            <a:endParaRPr/>
          </a:p>
        </p:txBody>
      </p:sp>
      <p:sp>
        <p:nvSpPr>
          <p:cNvPr id="38" name="Google Shape;38;p6"/>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buNone/>
              <a:defRPr sz="1200">
                <a:solidFill>
                  <a:srgbClr val="8A8992"/>
                </a:solidFill>
                <a:latin typeface="Century Gothic"/>
                <a:ea typeface="Century Gothic"/>
                <a:cs typeface="Century Gothic"/>
                <a:sym typeface="Century Gothic"/>
              </a:defRPr>
            </a:lvl1pPr>
            <a:lvl2pPr marL="0" marR="0" lvl="1" indent="0" algn="r" rtl="0">
              <a:buNone/>
              <a:defRPr sz="1200">
                <a:solidFill>
                  <a:srgbClr val="8A8992"/>
                </a:solidFill>
                <a:latin typeface="Century Gothic"/>
                <a:ea typeface="Century Gothic"/>
                <a:cs typeface="Century Gothic"/>
                <a:sym typeface="Century Gothic"/>
              </a:defRPr>
            </a:lvl2pPr>
            <a:lvl3pPr marL="0" marR="0" lvl="2" indent="0" algn="r" rtl="0">
              <a:buNone/>
              <a:defRPr sz="1200">
                <a:solidFill>
                  <a:srgbClr val="8A8992"/>
                </a:solidFill>
                <a:latin typeface="Century Gothic"/>
                <a:ea typeface="Century Gothic"/>
                <a:cs typeface="Century Gothic"/>
                <a:sym typeface="Century Gothic"/>
              </a:defRPr>
            </a:lvl3pPr>
            <a:lvl4pPr marL="0" marR="0" lvl="3" indent="0" algn="r" rtl="0">
              <a:buNone/>
              <a:defRPr sz="1200">
                <a:solidFill>
                  <a:srgbClr val="8A8992"/>
                </a:solidFill>
                <a:latin typeface="Century Gothic"/>
                <a:ea typeface="Century Gothic"/>
                <a:cs typeface="Century Gothic"/>
                <a:sym typeface="Century Gothic"/>
              </a:defRPr>
            </a:lvl4pPr>
            <a:lvl5pPr marL="0" marR="0" lvl="4" indent="0" algn="r" rtl="0">
              <a:buNone/>
              <a:defRPr sz="1200">
                <a:solidFill>
                  <a:srgbClr val="8A8992"/>
                </a:solidFill>
                <a:latin typeface="Century Gothic"/>
                <a:ea typeface="Century Gothic"/>
                <a:cs typeface="Century Gothic"/>
                <a:sym typeface="Century Gothic"/>
              </a:defRPr>
            </a:lvl5pPr>
            <a:lvl6pPr marL="0" marR="0" lvl="5" indent="0" algn="r" rtl="0">
              <a:buNone/>
              <a:defRPr sz="1200">
                <a:solidFill>
                  <a:srgbClr val="8A8992"/>
                </a:solidFill>
                <a:latin typeface="Century Gothic"/>
                <a:ea typeface="Century Gothic"/>
                <a:cs typeface="Century Gothic"/>
                <a:sym typeface="Century Gothic"/>
              </a:defRPr>
            </a:lvl6pPr>
            <a:lvl7pPr marL="0" marR="0" lvl="6" indent="0" algn="r" rtl="0">
              <a:buNone/>
              <a:defRPr sz="1200">
                <a:solidFill>
                  <a:srgbClr val="8A8992"/>
                </a:solidFill>
                <a:latin typeface="Century Gothic"/>
                <a:ea typeface="Century Gothic"/>
                <a:cs typeface="Century Gothic"/>
                <a:sym typeface="Century Gothic"/>
              </a:defRPr>
            </a:lvl7pPr>
            <a:lvl8pPr marL="0" marR="0" lvl="7" indent="0" algn="r" rtl="0">
              <a:buNone/>
              <a:defRPr sz="1200">
                <a:solidFill>
                  <a:srgbClr val="8A8992"/>
                </a:solidFill>
                <a:latin typeface="Century Gothic"/>
                <a:ea typeface="Century Gothic"/>
                <a:cs typeface="Century Gothic"/>
                <a:sym typeface="Century Gothic"/>
              </a:defRPr>
            </a:lvl8pPr>
            <a:lvl9pPr marL="0" marR="0" lvl="8" indent="0" algn="r" rtl="0">
              <a:buNone/>
              <a:defRPr sz="1200">
                <a:solidFill>
                  <a:srgbClr val="8A899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188795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4"/>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83" indent="0" algn="ctr">
              <a:buNone/>
              <a:defRPr sz="1500"/>
            </a:lvl2pPr>
            <a:lvl3pPr marL="685766" indent="0" algn="ctr">
              <a:buNone/>
              <a:defRPr sz="1351"/>
            </a:lvl3pPr>
            <a:lvl4pPr marL="1028649" indent="0" algn="ctr">
              <a:buNone/>
              <a:defRPr sz="1200"/>
            </a:lvl4pPr>
            <a:lvl5pPr marL="1371532" indent="0" algn="ctr">
              <a:buNone/>
              <a:defRPr sz="1200"/>
            </a:lvl5pPr>
            <a:lvl6pPr marL="1714414" indent="0" algn="ctr">
              <a:buNone/>
              <a:defRPr sz="1200"/>
            </a:lvl6pPr>
            <a:lvl7pPr marL="2057297" indent="0" algn="ctr">
              <a:buNone/>
              <a:defRPr sz="1200"/>
            </a:lvl7pPr>
            <a:lvl8pPr marL="2400180" indent="0" algn="ctr">
              <a:buNone/>
              <a:defRPr sz="1200"/>
            </a:lvl8pPr>
            <a:lvl9pPr marL="2743063" indent="0" algn="ctr">
              <a:buNone/>
              <a:defRPr sz="1200"/>
            </a:lvl9pPr>
          </a:lstStyle>
          <a:p>
            <a:r>
              <a:rPr lang="en-US"/>
              <a:t>Click to edit Master subtitle style</a:t>
            </a:r>
          </a:p>
        </p:txBody>
      </p:sp>
    </p:spTree>
    <p:extLst>
      <p:ext uri="{BB962C8B-B14F-4D97-AF65-F5344CB8AC3E}">
        <p14:creationId xmlns:p14="http://schemas.microsoft.com/office/powerpoint/2010/main" val="16883811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lvl1pPr algn="l" defTabSz="685766" rtl="0" eaLnBrk="1" latinLnBrk="0" hangingPunct="1">
              <a:lnSpc>
                <a:spcPct val="90000"/>
              </a:lnSpc>
              <a:spcBef>
                <a:spcPct val="0"/>
              </a:spcBef>
              <a:buNone/>
              <a:defRPr lang="en-US" sz="4000" b="1" i="0" u="none" kern="1200" dirty="0">
                <a:solidFill>
                  <a:srgbClr val="0070C0"/>
                </a:solidFill>
                <a:effectLst/>
                <a:latin typeface="+mj-lt"/>
                <a:ea typeface="+mj-ea"/>
                <a:cs typeface="Calibri Light"/>
              </a:defRPr>
            </a:lvl1pPr>
          </a:lstStyle>
          <a:p>
            <a:r>
              <a:rPr lang="en-US" dirty="0"/>
              <a:t>Click to edit Master title style</a:t>
            </a:r>
          </a:p>
        </p:txBody>
      </p:sp>
      <p:sp>
        <p:nvSpPr>
          <p:cNvPr id="3" name="Content Placeholder 2"/>
          <p:cNvSpPr>
            <a:spLocks noGrp="1"/>
          </p:cNvSpPr>
          <p:nvPr>
            <p:ph idx="1"/>
            <p:custDataLst>
              <p:tags r:id="rId3"/>
            </p:custDataLst>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https://edcountmicrosoftonlinecom-1.sharepoint.microsoftonline.com/Internal_Resources/edCount%20Style%20Resources/edCount%20Logo%20(tiny).jpg">
            <a:extLst>
              <a:ext uri="{FF2B5EF4-FFF2-40B4-BE49-F238E27FC236}">
                <a16:creationId xmlns:a16="http://schemas.microsoft.com/office/drawing/2014/main" id="{938DC361-AC00-45EF-83F7-836BAA407E1D}"/>
              </a:ext>
            </a:extLst>
          </p:cNvPr>
          <p:cNvPicPr>
            <a:picLocks noChangeAspect="1" noChangeArrowheads="1"/>
          </p:cNvPicPr>
          <p:nvPr userDrawn="1"/>
        </p:nvPicPr>
        <p:blipFill>
          <a:blip r:embed="rId5" cstate="print"/>
          <a:srcRect t="16326" r="17612" b="18368"/>
          <a:stretch>
            <a:fillRect/>
          </a:stretch>
        </p:blipFill>
        <p:spPr bwMode="auto">
          <a:xfrm>
            <a:off x="7955280" y="6446520"/>
            <a:ext cx="1051560" cy="304800"/>
          </a:xfrm>
          <a:prstGeom prst="rect">
            <a:avLst/>
          </a:prstGeom>
          <a:noFill/>
        </p:spPr>
      </p:pic>
    </p:spTree>
    <p:custDataLst>
      <p:tags r:id="rId1"/>
    </p:custDataLst>
    <p:extLst>
      <p:ext uri="{BB962C8B-B14F-4D97-AF65-F5344CB8AC3E}">
        <p14:creationId xmlns:p14="http://schemas.microsoft.com/office/powerpoint/2010/main" val="19387118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623889" y="1709744"/>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custDataLst>
              <p:tags r:id="rId3"/>
            </p:custDataLst>
          </p:nvPr>
        </p:nvSpPr>
        <p:spPr>
          <a:xfrm>
            <a:off x="623889" y="4589469"/>
            <a:ext cx="7886700" cy="1500187"/>
          </a:xfrm>
        </p:spPr>
        <p:txBody>
          <a:bodyPr/>
          <a:lstStyle>
            <a:lvl1pPr marL="0" indent="0">
              <a:buNone/>
              <a:defRPr sz="1800">
                <a:solidFill>
                  <a:schemeClr val="tx1">
                    <a:tint val="75000"/>
                  </a:schemeClr>
                </a:solidFill>
              </a:defRPr>
            </a:lvl1pPr>
            <a:lvl2pPr marL="342883" indent="0">
              <a:buNone/>
              <a:defRPr sz="1500">
                <a:solidFill>
                  <a:schemeClr val="tx1">
                    <a:tint val="75000"/>
                  </a:schemeClr>
                </a:solidFill>
              </a:defRPr>
            </a:lvl2pPr>
            <a:lvl3pPr marL="685766" indent="0">
              <a:buNone/>
              <a:defRPr sz="1351">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4"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3" indent="0">
              <a:buNone/>
              <a:defRPr sz="1200">
                <a:solidFill>
                  <a:schemeClr val="tx1">
                    <a:tint val="75000"/>
                  </a:schemeClr>
                </a:solidFill>
              </a:defRPr>
            </a:lvl9pPr>
          </a:lstStyle>
          <a:p>
            <a:pPr lvl="0"/>
            <a:r>
              <a:rPr lang="en-US"/>
              <a:t>Edit Master text styles</a:t>
            </a:r>
          </a:p>
        </p:txBody>
      </p:sp>
      <p:pic>
        <p:nvPicPr>
          <p:cNvPr id="8" name="Picture 2" descr="https://edcountmicrosoftonlinecom-1.sharepoint.microsoftonline.com/Internal_Resources/edCount%20Style%20Resources/edCount%20Logo%20(tiny).jpg">
            <a:extLst>
              <a:ext uri="{FF2B5EF4-FFF2-40B4-BE49-F238E27FC236}">
                <a16:creationId xmlns:a16="http://schemas.microsoft.com/office/drawing/2014/main" id="{45FCCA11-88B1-4B15-8F82-0B76F753A975}"/>
              </a:ext>
            </a:extLst>
          </p:cNvPr>
          <p:cNvPicPr>
            <a:picLocks noChangeAspect="1" noChangeArrowheads="1"/>
          </p:cNvPicPr>
          <p:nvPr userDrawn="1"/>
        </p:nvPicPr>
        <p:blipFill>
          <a:blip r:embed="rId5" cstate="print"/>
          <a:srcRect t="16326" r="17612" b="18368"/>
          <a:stretch>
            <a:fillRect/>
          </a:stretch>
        </p:blipFill>
        <p:spPr bwMode="auto">
          <a:xfrm>
            <a:off x="7955280" y="6446520"/>
            <a:ext cx="1051560" cy="304800"/>
          </a:xfrm>
          <a:prstGeom prst="rect">
            <a:avLst/>
          </a:prstGeom>
          <a:noFill/>
        </p:spPr>
      </p:pic>
    </p:spTree>
    <p:custDataLst>
      <p:tags r:id="rId1"/>
    </p:custDataLst>
    <p:extLst>
      <p:ext uri="{BB962C8B-B14F-4D97-AF65-F5344CB8AC3E}">
        <p14:creationId xmlns:p14="http://schemas.microsoft.com/office/powerpoint/2010/main" val="13089168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p>
        </p:txBody>
      </p:sp>
      <p:sp>
        <p:nvSpPr>
          <p:cNvPr id="3" name="Content Placeholder 2"/>
          <p:cNvSpPr>
            <a:spLocks noGrp="1"/>
          </p:cNvSpPr>
          <p:nvPr>
            <p:ph sz="half" idx="1"/>
            <p:custDataLst>
              <p:tags r:id="rId3"/>
            </p:custDataLst>
          </p:nvPr>
        </p:nvSpPr>
        <p:spPr>
          <a:xfrm>
            <a:off x="628651"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4"/>
            </p:custDataLst>
          </p:nvPr>
        </p:nvSpPr>
        <p:spPr>
          <a:xfrm>
            <a:off x="4629151"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5"/>
            </p:custDataLst>
          </p:nvPr>
        </p:nvSpPr>
        <p:spPr>
          <a:xfrm>
            <a:off x="628651" y="6356356"/>
            <a:ext cx="2057400" cy="365125"/>
          </a:xfrm>
          <a:prstGeom prst="rect">
            <a:avLst/>
          </a:prstGeom>
        </p:spPr>
        <p:txBody>
          <a:bodyPr/>
          <a:lstStyle/>
          <a:p>
            <a:fld id="{6876DD28-957A-4C0B-B4F8-87FDEABDDA23}" type="datetime1">
              <a:rPr lang="en-US" smtClean="0"/>
              <a:t>12/18/2020</a:t>
            </a:fld>
            <a:endParaRPr lang="en-US" dirty="0"/>
          </a:p>
        </p:txBody>
      </p:sp>
      <p:sp>
        <p:nvSpPr>
          <p:cNvPr id="6" name="Footer Placeholder 5"/>
          <p:cNvSpPr>
            <a:spLocks noGrp="1"/>
          </p:cNvSpPr>
          <p:nvPr>
            <p:ph type="ftr" sz="quarter" idx="11"/>
            <p:custDataLst>
              <p:tags r:id="rId6"/>
            </p:custDataLst>
          </p:nvPr>
        </p:nvSpPr>
        <p:spPr>
          <a:xfrm>
            <a:off x="3028951" y="6356356"/>
            <a:ext cx="3086100" cy="365125"/>
          </a:xfrm>
          <a:prstGeom prst="rect">
            <a:avLst/>
          </a:prstGeom>
        </p:spPr>
        <p:txBody>
          <a:bodyPr/>
          <a:lstStyle/>
          <a:p>
            <a:endParaRPr lang="en-US" dirty="0"/>
          </a:p>
        </p:txBody>
      </p:sp>
      <p:sp>
        <p:nvSpPr>
          <p:cNvPr id="7" name="Slide Number Placeholder 6"/>
          <p:cNvSpPr>
            <a:spLocks noGrp="1"/>
          </p:cNvSpPr>
          <p:nvPr>
            <p:ph type="sldNum" sz="quarter" idx="12"/>
            <p:custDataLst>
              <p:tags r:id="rId7"/>
            </p:custDataLst>
          </p:nvPr>
        </p:nvSpPr>
        <p:spPr>
          <a:xfrm>
            <a:off x="6457951" y="6356356"/>
            <a:ext cx="2057400" cy="365125"/>
          </a:xfrm>
          <a:prstGeom prst="rect">
            <a:avLst/>
          </a:prstGeom>
        </p:spPr>
        <p:txBody>
          <a:bodyPr/>
          <a:lstStyle/>
          <a:p>
            <a:fld id="{E03FF4B5-3AA1-4192-B01D-6F2C6276B8E3}" type="slidenum">
              <a:rPr lang="en-US" smtClean="0"/>
              <a:t>‹#›</a:t>
            </a:fld>
            <a:endParaRPr lang="en-US" dirty="0"/>
          </a:p>
        </p:txBody>
      </p:sp>
    </p:spTree>
    <p:custDataLst>
      <p:tags r:id="rId1"/>
    </p:custDataLst>
    <p:extLst>
      <p:ext uri="{BB962C8B-B14F-4D97-AF65-F5344CB8AC3E}">
        <p14:creationId xmlns:p14="http://schemas.microsoft.com/office/powerpoint/2010/main" val="12178640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30"/>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4"/>
            <a:ext cx="3868340" cy="823912"/>
          </a:xfrm>
        </p:spPr>
        <p:txBody>
          <a:bodyPr anchor="b"/>
          <a:lstStyle>
            <a:lvl1pPr marL="0" indent="0">
              <a:buNone/>
              <a:defRPr sz="1800" b="1"/>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4" y="1681164"/>
            <a:ext cx="3887391" cy="823912"/>
          </a:xfrm>
        </p:spPr>
        <p:txBody>
          <a:bodyPr anchor="b"/>
          <a:lstStyle>
            <a:lvl1pPr marL="0" indent="0">
              <a:buNone/>
              <a:defRPr sz="1800" b="1"/>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Edit Master text styles</a:t>
            </a:r>
          </a:p>
        </p:txBody>
      </p:sp>
      <p:sp>
        <p:nvSpPr>
          <p:cNvPr id="6" name="Content Placeholder 5"/>
          <p:cNvSpPr>
            <a:spLocks noGrp="1"/>
          </p:cNvSpPr>
          <p:nvPr>
            <p:ph sz="quarter" idx="4"/>
          </p:nvPr>
        </p:nvSpPr>
        <p:spPr>
          <a:xfrm>
            <a:off x="4629154"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1" y="6356356"/>
            <a:ext cx="2057400" cy="365125"/>
          </a:xfrm>
          <a:prstGeom prst="rect">
            <a:avLst/>
          </a:prstGeom>
        </p:spPr>
        <p:txBody>
          <a:bodyPr/>
          <a:lstStyle/>
          <a:p>
            <a:fld id="{D79039AF-D442-49B4-B8DA-D31D57E3EE6F}" type="datetime1">
              <a:rPr lang="en-US" smtClean="0"/>
              <a:t>12/18/2020</a:t>
            </a:fld>
            <a:endParaRPr lang="en-US" dirty="0"/>
          </a:p>
        </p:txBody>
      </p:sp>
      <p:sp>
        <p:nvSpPr>
          <p:cNvPr id="8" name="Footer Placeholder 7"/>
          <p:cNvSpPr>
            <a:spLocks noGrp="1"/>
          </p:cNvSpPr>
          <p:nvPr>
            <p:ph type="ftr" sz="quarter" idx="11"/>
          </p:nvPr>
        </p:nvSpPr>
        <p:spPr>
          <a:xfrm>
            <a:off x="3028951" y="6356356"/>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1" y="6356356"/>
            <a:ext cx="2057400" cy="365125"/>
          </a:xfrm>
          <a:prstGeom prst="rect">
            <a:avLst/>
          </a:prstGeom>
        </p:spPr>
        <p:txBody>
          <a:bodyPr/>
          <a:lstStyle/>
          <a:p>
            <a:fld id="{E03FF4B5-3AA1-4192-B01D-6F2C6276B8E3}" type="slidenum">
              <a:rPr lang="en-US" smtClean="0"/>
              <a:t>‹#›</a:t>
            </a:fld>
            <a:endParaRPr lang="en-US" dirty="0"/>
          </a:p>
        </p:txBody>
      </p:sp>
    </p:spTree>
    <p:custDataLst>
      <p:tags r:id="rId1"/>
    </p:custDataLst>
    <p:extLst>
      <p:ext uri="{BB962C8B-B14F-4D97-AF65-F5344CB8AC3E}">
        <p14:creationId xmlns:p14="http://schemas.microsoft.com/office/powerpoint/2010/main" val="11724451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2"/>
          <p:cNvSpPr>
            <a:spLocks noGrp="1"/>
          </p:cNvSpPr>
          <p:nvPr>
            <p:ph type="dt" sz="half" idx="10"/>
            <p:custDataLst>
              <p:tags r:id="rId2"/>
            </p:custDataLst>
          </p:nvPr>
        </p:nvSpPr>
        <p:spPr>
          <a:xfrm>
            <a:off x="628651" y="6356356"/>
            <a:ext cx="2057400" cy="365125"/>
          </a:xfrm>
          <a:prstGeom prst="rect">
            <a:avLst/>
          </a:prstGeom>
        </p:spPr>
        <p:txBody>
          <a:bodyPr/>
          <a:lstStyle/>
          <a:p>
            <a:fld id="{9FE5DCCD-82FD-4BD7-AF3E-550A281065EC}" type="datetime1">
              <a:rPr lang="en-US" smtClean="0"/>
              <a:t>12/18/2020</a:t>
            </a:fld>
            <a:endParaRPr lang="en-US" dirty="0"/>
          </a:p>
        </p:txBody>
      </p:sp>
      <p:sp>
        <p:nvSpPr>
          <p:cNvPr id="4" name="Footer Placeholder 3"/>
          <p:cNvSpPr>
            <a:spLocks noGrp="1"/>
          </p:cNvSpPr>
          <p:nvPr>
            <p:ph type="ftr" sz="quarter" idx="11"/>
            <p:custDataLst>
              <p:tags r:id="rId3"/>
            </p:custDataLst>
          </p:nvPr>
        </p:nvSpPr>
        <p:spPr>
          <a:xfrm>
            <a:off x="3028951" y="6356356"/>
            <a:ext cx="3086100" cy="365125"/>
          </a:xfrm>
          <a:prstGeom prst="rect">
            <a:avLst/>
          </a:prstGeom>
        </p:spPr>
        <p:txBody>
          <a:bodyPr/>
          <a:lstStyle/>
          <a:p>
            <a:endParaRPr lang="en-US" dirty="0"/>
          </a:p>
        </p:txBody>
      </p:sp>
      <p:sp>
        <p:nvSpPr>
          <p:cNvPr id="5" name="Slide Number Placeholder 4"/>
          <p:cNvSpPr>
            <a:spLocks noGrp="1"/>
          </p:cNvSpPr>
          <p:nvPr>
            <p:ph type="sldNum" sz="quarter" idx="12"/>
            <p:custDataLst>
              <p:tags r:id="rId4"/>
            </p:custDataLst>
          </p:nvPr>
        </p:nvSpPr>
        <p:spPr>
          <a:xfrm>
            <a:off x="6457951" y="6356356"/>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32823104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2"/>
            </p:custDataLst>
          </p:nvPr>
        </p:nvSpPr>
        <p:spPr>
          <a:xfrm>
            <a:off x="628651" y="6356356"/>
            <a:ext cx="2057400" cy="365125"/>
          </a:xfrm>
          <a:prstGeom prst="rect">
            <a:avLst/>
          </a:prstGeom>
        </p:spPr>
        <p:txBody>
          <a:bodyPr/>
          <a:lstStyle/>
          <a:p>
            <a:fld id="{821DBD4A-9EC5-4AE0-BC39-7C3098D1776E}" type="datetime1">
              <a:rPr lang="en-US" smtClean="0"/>
              <a:t>12/18/2020</a:t>
            </a:fld>
            <a:endParaRPr lang="en-US" dirty="0"/>
          </a:p>
        </p:txBody>
      </p:sp>
      <p:sp>
        <p:nvSpPr>
          <p:cNvPr id="3" name="Footer Placeholder 2"/>
          <p:cNvSpPr>
            <a:spLocks noGrp="1"/>
          </p:cNvSpPr>
          <p:nvPr>
            <p:ph type="ftr" sz="quarter" idx="11"/>
            <p:custDataLst>
              <p:tags r:id="rId3"/>
            </p:custDataLst>
          </p:nvPr>
        </p:nvSpPr>
        <p:spPr>
          <a:xfrm>
            <a:off x="3028951" y="6356356"/>
            <a:ext cx="3086100" cy="365125"/>
          </a:xfrm>
          <a:prstGeom prst="rect">
            <a:avLst/>
          </a:prstGeom>
        </p:spPr>
        <p:txBody>
          <a:bodyPr/>
          <a:lstStyle/>
          <a:p>
            <a:endParaRPr lang="en-US" dirty="0"/>
          </a:p>
        </p:txBody>
      </p:sp>
      <p:sp>
        <p:nvSpPr>
          <p:cNvPr id="4" name="Slide Number Placeholder 3"/>
          <p:cNvSpPr>
            <a:spLocks noGrp="1"/>
          </p:cNvSpPr>
          <p:nvPr>
            <p:ph type="sldNum" sz="quarter" idx="12"/>
            <p:custDataLst>
              <p:tags r:id="rId4"/>
            </p:custDataLst>
          </p:nvPr>
        </p:nvSpPr>
        <p:spPr>
          <a:xfrm>
            <a:off x="6457951" y="6356356"/>
            <a:ext cx="2057400" cy="365125"/>
          </a:xfrm>
          <a:prstGeom prst="rect">
            <a:avLst/>
          </a:prstGeom>
        </p:spPr>
        <p:txBody>
          <a:bodyPr/>
          <a:lstStyle/>
          <a:p>
            <a:fld id="{E03FF4B5-3AA1-4192-B01D-6F2C6276B8E3}" type="slidenum">
              <a:rPr lang="en-US" smtClean="0"/>
              <a:t>‹#›</a:t>
            </a:fld>
            <a:endParaRPr lang="en-US" dirty="0"/>
          </a:p>
        </p:txBody>
      </p:sp>
      <p:pic>
        <p:nvPicPr>
          <p:cNvPr id="5" name="Picture 2" descr="https://edcountmicrosoftonlinecom-1.sharepoint.microsoftonline.com/Internal_Resources/edCount%20Style%20Resources/edCount%20Logo%20(tiny).jpg">
            <a:extLst>
              <a:ext uri="{FF2B5EF4-FFF2-40B4-BE49-F238E27FC236}">
                <a16:creationId xmlns:a16="http://schemas.microsoft.com/office/drawing/2014/main" id="{36BAB1EE-B0CC-4112-8DBC-B695443E7FBE}"/>
              </a:ext>
            </a:extLst>
          </p:cNvPr>
          <p:cNvPicPr>
            <a:picLocks noChangeAspect="1" noChangeArrowheads="1"/>
          </p:cNvPicPr>
          <p:nvPr userDrawn="1"/>
        </p:nvPicPr>
        <p:blipFill>
          <a:blip r:embed="rId6" cstate="print"/>
          <a:srcRect t="16326" r="17612" b="18368"/>
          <a:stretch>
            <a:fillRect/>
          </a:stretch>
        </p:blipFill>
        <p:spPr bwMode="auto">
          <a:xfrm>
            <a:off x="7955280" y="6446520"/>
            <a:ext cx="1051560" cy="304800"/>
          </a:xfrm>
          <a:prstGeom prst="rect">
            <a:avLst/>
          </a:prstGeom>
          <a:noFill/>
        </p:spPr>
      </p:pic>
    </p:spTree>
    <p:custDataLst>
      <p:tags r:id="rId1"/>
    </p:custDataLst>
    <p:extLst>
      <p:ext uri="{BB962C8B-B14F-4D97-AF65-F5344CB8AC3E}">
        <p14:creationId xmlns:p14="http://schemas.microsoft.com/office/powerpoint/2010/main" val="41984812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31"/>
            <a:ext cx="4629151"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200"/>
            </a:lvl1pPr>
            <a:lvl2pPr marL="342883" indent="0">
              <a:buNone/>
              <a:defRPr sz="1051"/>
            </a:lvl2pPr>
            <a:lvl3pPr marL="685766" indent="0">
              <a:buNone/>
              <a:defRPr sz="900"/>
            </a:lvl3pPr>
            <a:lvl4pPr marL="1028649" indent="0">
              <a:buNone/>
              <a:defRPr sz="751"/>
            </a:lvl4pPr>
            <a:lvl5pPr marL="1371532" indent="0">
              <a:buNone/>
              <a:defRPr sz="751"/>
            </a:lvl5pPr>
            <a:lvl6pPr marL="1714414" indent="0">
              <a:buNone/>
              <a:defRPr sz="751"/>
            </a:lvl6pPr>
            <a:lvl7pPr marL="2057297" indent="0">
              <a:buNone/>
              <a:defRPr sz="751"/>
            </a:lvl7pPr>
            <a:lvl8pPr marL="2400180" indent="0">
              <a:buNone/>
              <a:defRPr sz="751"/>
            </a:lvl8pPr>
            <a:lvl9pPr marL="2743063" indent="0">
              <a:buNone/>
              <a:defRPr sz="751"/>
            </a:lvl9pPr>
          </a:lstStyle>
          <a:p>
            <a:pPr lvl="0"/>
            <a:r>
              <a:rPr lang="en-US"/>
              <a:t>Edit Master text styles</a:t>
            </a:r>
          </a:p>
        </p:txBody>
      </p:sp>
      <p:sp>
        <p:nvSpPr>
          <p:cNvPr id="5" name="Date Placeholder 4"/>
          <p:cNvSpPr>
            <a:spLocks noGrp="1"/>
          </p:cNvSpPr>
          <p:nvPr>
            <p:ph type="dt" sz="half" idx="10"/>
          </p:nvPr>
        </p:nvSpPr>
        <p:spPr>
          <a:xfrm>
            <a:off x="628651" y="6356356"/>
            <a:ext cx="2057400" cy="365125"/>
          </a:xfrm>
          <a:prstGeom prst="rect">
            <a:avLst/>
          </a:prstGeom>
        </p:spPr>
        <p:txBody>
          <a:bodyPr/>
          <a:lstStyle/>
          <a:p>
            <a:fld id="{43C5846E-FA70-4A92-8C20-57CFB591D22C}" type="datetime1">
              <a:rPr lang="en-US" smtClean="0"/>
              <a:t>12/18/2020</a:t>
            </a:fld>
            <a:endParaRPr lang="en-US" dirty="0"/>
          </a:p>
        </p:txBody>
      </p:sp>
      <p:sp>
        <p:nvSpPr>
          <p:cNvPr id="6" name="Footer Placeholder 5"/>
          <p:cNvSpPr>
            <a:spLocks noGrp="1"/>
          </p:cNvSpPr>
          <p:nvPr>
            <p:ph type="ftr" sz="quarter" idx="11"/>
          </p:nvPr>
        </p:nvSpPr>
        <p:spPr>
          <a:xfrm>
            <a:off x="3028951" y="6356356"/>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1" y="6356356"/>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533133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a:xfrm>
            <a:off x="628650" y="6356355"/>
            <a:ext cx="2057400" cy="365125"/>
          </a:xfrm>
          <a:prstGeom prst="rect">
            <a:avLst/>
          </a:prstGeom>
        </p:spPr>
        <p:txBody>
          <a:bodyPr/>
          <a:lstStyle/>
          <a:p>
            <a:fld id="{43C5846E-FA70-4A92-8C20-57CFB591D22C}" type="datetime1">
              <a:rPr lang="en-US" smtClean="0"/>
              <a:t>12/18/2020</a:t>
            </a:fld>
            <a:endParaRPr lang="en-US" dirty="0"/>
          </a:p>
        </p:txBody>
      </p:sp>
      <p:sp>
        <p:nvSpPr>
          <p:cNvPr id="6" name="Footer Placeholder 5"/>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12604395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31"/>
            <a:ext cx="4629151" cy="4873625"/>
          </a:xfrm>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endParaRPr lang="en-US" dirty="0"/>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200"/>
            </a:lvl1pPr>
            <a:lvl2pPr marL="342883" indent="0">
              <a:buNone/>
              <a:defRPr sz="1051"/>
            </a:lvl2pPr>
            <a:lvl3pPr marL="685766" indent="0">
              <a:buNone/>
              <a:defRPr sz="900"/>
            </a:lvl3pPr>
            <a:lvl4pPr marL="1028649" indent="0">
              <a:buNone/>
              <a:defRPr sz="751"/>
            </a:lvl4pPr>
            <a:lvl5pPr marL="1371532" indent="0">
              <a:buNone/>
              <a:defRPr sz="751"/>
            </a:lvl5pPr>
            <a:lvl6pPr marL="1714414" indent="0">
              <a:buNone/>
              <a:defRPr sz="751"/>
            </a:lvl6pPr>
            <a:lvl7pPr marL="2057297" indent="0">
              <a:buNone/>
              <a:defRPr sz="751"/>
            </a:lvl7pPr>
            <a:lvl8pPr marL="2400180" indent="0">
              <a:buNone/>
              <a:defRPr sz="751"/>
            </a:lvl8pPr>
            <a:lvl9pPr marL="2743063" indent="0">
              <a:buNone/>
              <a:defRPr sz="751"/>
            </a:lvl9pPr>
          </a:lstStyle>
          <a:p>
            <a:pPr lvl="0"/>
            <a:r>
              <a:rPr lang="en-US"/>
              <a:t>Edit Master text styles</a:t>
            </a:r>
          </a:p>
        </p:txBody>
      </p:sp>
      <p:sp>
        <p:nvSpPr>
          <p:cNvPr id="5" name="Date Placeholder 4"/>
          <p:cNvSpPr>
            <a:spLocks noGrp="1"/>
          </p:cNvSpPr>
          <p:nvPr>
            <p:ph type="dt" sz="half" idx="10"/>
          </p:nvPr>
        </p:nvSpPr>
        <p:spPr>
          <a:xfrm>
            <a:off x="628651" y="6356356"/>
            <a:ext cx="2057400" cy="365125"/>
          </a:xfrm>
          <a:prstGeom prst="rect">
            <a:avLst/>
          </a:prstGeom>
        </p:spPr>
        <p:txBody>
          <a:bodyPr/>
          <a:lstStyle/>
          <a:p>
            <a:fld id="{3D81CDD6-F69F-4030-90BA-1A42D8E1A7C9}" type="datetime1">
              <a:rPr lang="en-US" smtClean="0"/>
              <a:t>12/18/2020</a:t>
            </a:fld>
            <a:endParaRPr lang="en-US" dirty="0"/>
          </a:p>
        </p:txBody>
      </p:sp>
      <p:sp>
        <p:nvSpPr>
          <p:cNvPr id="6" name="Footer Placeholder 5"/>
          <p:cNvSpPr>
            <a:spLocks noGrp="1"/>
          </p:cNvSpPr>
          <p:nvPr>
            <p:ph type="ftr" sz="quarter" idx="11"/>
          </p:nvPr>
        </p:nvSpPr>
        <p:spPr>
          <a:xfrm>
            <a:off x="3028951" y="6356356"/>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1" y="6356356"/>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37447677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1" y="6356356"/>
            <a:ext cx="2057400" cy="365125"/>
          </a:xfrm>
          <a:prstGeom prst="rect">
            <a:avLst/>
          </a:prstGeom>
        </p:spPr>
        <p:txBody>
          <a:bodyPr/>
          <a:lstStyle/>
          <a:p>
            <a:fld id="{6CD14146-74BB-4B6F-A36D-9F01F7E1CE75}" type="datetime1">
              <a:rPr lang="en-US" smtClean="0"/>
              <a:t>12/18/2020</a:t>
            </a:fld>
            <a:endParaRPr lang="en-US" dirty="0"/>
          </a:p>
        </p:txBody>
      </p:sp>
      <p:sp>
        <p:nvSpPr>
          <p:cNvPr id="5" name="Footer Placeholder 4"/>
          <p:cNvSpPr>
            <a:spLocks noGrp="1"/>
          </p:cNvSpPr>
          <p:nvPr>
            <p:ph type="ftr" sz="quarter" idx="11"/>
          </p:nvPr>
        </p:nvSpPr>
        <p:spPr>
          <a:xfrm>
            <a:off x="3028951" y="6356356"/>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1" y="6356356"/>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35216899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365126"/>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6"/>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1" y="6356356"/>
            <a:ext cx="2057400" cy="365125"/>
          </a:xfrm>
          <a:prstGeom prst="rect">
            <a:avLst/>
          </a:prstGeom>
        </p:spPr>
        <p:txBody>
          <a:bodyPr/>
          <a:lstStyle/>
          <a:p>
            <a:fld id="{1C951C5B-331A-4F9C-9E09-F23B22D6F85C}" type="datetime1">
              <a:rPr lang="en-US" smtClean="0"/>
              <a:t>12/18/2020</a:t>
            </a:fld>
            <a:endParaRPr lang="en-US" dirty="0"/>
          </a:p>
        </p:txBody>
      </p:sp>
      <p:sp>
        <p:nvSpPr>
          <p:cNvPr id="5" name="Footer Placeholder 4"/>
          <p:cNvSpPr>
            <a:spLocks noGrp="1"/>
          </p:cNvSpPr>
          <p:nvPr>
            <p:ph type="ftr" sz="quarter" idx="11"/>
          </p:nvPr>
        </p:nvSpPr>
        <p:spPr>
          <a:xfrm>
            <a:off x="3028951" y="6356356"/>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1" y="6356356"/>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15430954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custDataLst>
              <p:tags r:id="rId2"/>
            </p:custDataLst>
          </p:nvPr>
        </p:nvSpPr>
        <p:spPr>
          <a:xfrm>
            <a:off x="457200" y="1295400"/>
            <a:ext cx="8229600" cy="103444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txBox="1">
            <a:spLocks/>
          </p:cNvSpPr>
          <p:nvPr>
            <p:custDataLst>
              <p:tags r:id="rId3"/>
            </p:custDataLst>
          </p:nvPr>
        </p:nvSpPr>
        <p:spPr>
          <a:xfrm>
            <a:off x="5867400" y="6858000"/>
            <a:ext cx="2819400" cy="304800"/>
          </a:xfrm>
          <a:prstGeom prst="rect">
            <a:avLst/>
          </a:prstGeom>
        </p:spPr>
        <p:txBody>
          <a:bodyPr/>
          <a:lstStyle>
            <a:lvl1pPr>
              <a:defRPr>
                <a:latin typeface="Calibri"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18" name="Slide Number Placeholder 5"/>
          <p:cNvSpPr>
            <a:spLocks noGrp="1"/>
          </p:cNvSpPr>
          <p:nvPr>
            <p:ph type="sldNum" sz="quarter" idx="12"/>
            <p:custDataLst>
              <p:tags r:id="rId4"/>
            </p:custDataLst>
          </p:nvPr>
        </p:nvSpPr>
        <p:spPr>
          <a:xfrm>
            <a:off x="2819400" y="6416358"/>
            <a:ext cx="2133600" cy="365125"/>
          </a:xfrm>
          <a:prstGeom prst="rect">
            <a:avLst/>
          </a:prstGeom>
        </p:spPr>
        <p:txBody>
          <a:bodyPr/>
          <a:lstStyle/>
          <a:p>
            <a:fld id="{939955DA-DB44-4472-BFE9-4BAB9712F000}" type="slidenum">
              <a:rPr lang="en-US" smtClean="0"/>
              <a:t>‹#›</a:t>
            </a:fld>
            <a:endParaRPr lang="en-US"/>
          </a:p>
        </p:txBody>
      </p:sp>
      <p:pic>
        <p:nvPicPr>
          <p:cNvPr id="5" name="Picture 4"/>
          <p:cNvPicPr>
            <a:picLocks noChangeAspect="1"/>
          </p:cNvPicPr>
          <p:nvPr/>
        </p:nvPicPr>
        <p:blipFill rotWithShape="1">
          <a:blip r:embed="rId6"/>
          <a:srcRect l="61300" t="35555" r="17850" b="26045"/>
          <a:stretch/>
        </p:blipFill>
        <p:spPr>
          <a:xfrm>
            <a:off x="8091313" y="167959"/>
            <a:ext cx="909884" cy="942614"/>
          </a:xfrm>
          <a:prstGeom prst="rect">
            <a:avLst/>
          </a:prstGeom>
        </p:spPr>
      </p:pic>
      <p:sp>
        <p:nvSpPr>
          <p:cNvPr id="8" name="Content Placeholder 7">
            <a:extLst>
              <a:ext uri="{FF2B5EF4-FFF2-40B4-BE49-F238E27FC236}">
                <a16:creationId xmlns:a16="http://schemas.microsoft.com/office/drawing/2014/main" id="{75B2110B-0923-4235-BA15-046483332F3F}"/>
              </a:ext>
            </a:extLst>
          </p:cNvPr>
          <p:cNvSpPr>
            <a:spLocks noGrp="1"/>
          </p:cNvSpPr>
          <p:nvPr>
            <p:ph sz="quarter" idx="13"/>
          </p:nvPr>
        </p:nvSpPr>
        <p:spPr>
          <a:xfrm>
            <a:off x="457201" y="4269848"/>
            <a:ext cx="8364537" cy="124925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1EC2F9F0-F605-42C7-BADC-50F48C8D786C}"/>
              </a:ext>
            </a:extLst>
          </p:cNvPr>
          <p:cNvSpPr>
            <a:spLocks noGrp="1"/>
          </p:cNvSpPr>
          <p:nvPr>
            <p:ph sz="quarter" idx="14"/>
          </p:nvPr>
        </p:nvSpPr>
        <p:spPr>
          <a:xfrm>
            <a:off x="322263" y="2444778"/>
            <a:ext cx="8499475" cy="130016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a:extLst>
              <a:ext uri="{FF2B5EF4-FFF2-40B4-BE49-F238E27FC236}">
                <a16:creationId xmlns:a16="http://schemas.microsoft.com/office/drawing/2014/main" id="{3339295B-805A-4CB8-A3D2-A479321EDCCB}"/>
              </a:ext>
            </a:extLst>
          </p:cNvPr>
          <p:cNvSpPr>
            <a:spLocks noGrp="1"/>
          </p:cNvSpPr>
          <p:nvPr>
            <p:ph sz="quarter" idx="15"/>
          </p:nvPr>
        </p:nvSpPr>
        <p:spPr>
          <a:xfrm>
            <a:off x="831850" y="6062664"/>
            <a:ext cx="7854951" cy="38385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49006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4"/>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83" indent="0" algn="ctr">
              <a:buNone/>
              <a:defRPr sz="1500"/>
            </a:lvl2pPr>
            <a:lvl3pPr marL="685766" indent="0" algn="ctr">
              <a:buNone/>
              <a:defRPr sz="1351"/>
            </a:lvl3pPr>
            <a:lvl4pPr marL="1028649" indent="0" algn="ctr">
              <a:buNone/>
              <a:defRPr sz="1200"/>
            </a:lvl4pPr>
            <a:lvl5pPr marL="1371532" indent="0" algn="ctr">
              <a:buNone/>
              <a:defRPr sz="1200"/>
            </a:lvl5pPr>
            <a:lvl6pPr marL="1714414" indent="0" algn="ctr">
              <a:buNone/>
              <a:defRPr sz="1200"/>
            </a:lvl6pPr>
            <a:lvl7pPr marL="2057297" indent="0" algn="ctr">
              <a:buNone/>
              <a:defRPr sz="1200"/>
            </a:lvl7pPr>
            <a:lvl8pPr marL="2400180" indent="0" algn="ctr">
              <a:buNone/>
              <a:defRPr sz="1200"/>
            </a:lvl8pPr>
            <a:lvl9pPr marL="2743063"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414CE9B-4C69-42F1-A4D2-23AC4A1B2F7C}" type="datetime1">
              <a:rPr lang="en-US" smtClean="0"/>
              <a:t>12/18/2020</a:t>
            </a:fld>
            <a:endParaRPr lang="en-US" dirty="0"/>
          </a:p>
        </p:txBody>
      </p:sp>
      <p:sp>
        <p:nvSpPr>
          <p:cNvPr id="5" name="Footer Placeholder 4"/>
          <p:cNvSpPr>
            <a:spLocks noGrp="1"/>
          </p:cNvSpPr>
          <p:nvPr>
            <p:ph type="ftr" sz="quarter" idx="11"/>
          </p:nvPr>
        </p:nvSpPr>
        <p:spPr>
          <a:xfrm>
            <a:off x="3028951" y="6356356"/>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1" y="6356356"/>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13809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effectLst/>
              </a:defRPr>
            </a:lvl1pPr>
          </a:lstStyle>
          <a:p>
            <a:r>
              <a:rPr lang="en-US" dirty="0"/>
              <a:t>Click to edit Master title style</a:t>
            </a:r>
          </a:p>
        </p:txBody>
      </p:sp>
      <p:sp>
        <p:nvSpPr>
          <p:cNvPr id="3" name="Content Placeholder 2"/>
          <p:cNvSpPr>
            <a:spLocks noGrp="1"/>
          </p:cNvSpPr>
          <p:nvPr>
            <p:ph idx="1"/>
            <p:custDataLst>
              <p:tags r:id="rId2"/>
            </p:custDataLst>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p>
            <a:fld id="{FE9AA3C0-F729-4EA4-9238-707DFFC30491}" type="datetime1">
              <a:rPr lang="en-US" smtClean="0"/>
              <a:t>12/18/2020</a:t>
            </a:fld>
            <a:endParaRPr lang="en-US" dirty="0"/>
          </a:p>
        </p:txBody>
      </p:sp>
      <p:sp>
        <p:nvSpPr>
          <p:cNvPr id="5" name="Footer Placeholder 4"/>
          <p:cNvSpPr>
            <a:spLocks noGrp="1"/>
          </p:cNvSpPr>
          <p:nvPr>
            <p:ph type="ftr" sz="quarter" idx="11"/>
            <p:custDataLst>
              <p:tags r:id="rId4"/>
            </p:custDataLst>
          </p:nvPr>
        </p:nvSpPr>
        <p:spPr>
          <a:xfrm>
            <a:off x="3028951" y="6356356"/>
            <a:ext cx="3086100" cy="365125"/>
          </a:xfrm>
          <a:prstGeom prst="rect">
            <a:avLst/>
          </a:prstGeom>
        </p:spPr>
        <p:txBody>
          <a:bodyPr/>
          <a:lstStyle/>
          <a:p>
            <a:endParaRPr lang="en-US" dirty="0"/>
          </a:p>
        </p:txBody>
      </p:sp>
      <p:sp>
        <p:nvSpPr>
          <p:cNvPr id="6" name="Slide Number Placeholder 5"/>
          <p:cNvSpPr>
            <a:spLocks noGrp="1"/>
          </p:cNvSpPr>
          <p:nvPr>
            <p:ph type="sldNum" sz="quarter" idx="12"/>
            <p:custDataLst>
              <p:tags r:id="rId5"/>
            </p:custDataLst>
          </p:nvPr>
        </p:nvSpPr>
        <p:spPr>
          <a:xfrm>
            <a:off x="6457951" y="6356356"/>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42411443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23889" y="1709744"/>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custDataLst>
              <p:tags r:id="rId2"/>
            </p:custDataLst>
          </p:nvPr>
        </p:nvSpPr>
        <p:spPr>
          <a:xfrm>
            <a:off x="623889" y="4589469"/>
            <a:ext cx="7886700" cy="1500187"/>
          </a:xfrm>
        </p:spPr>
        <p:txBody>
          <a:bodyPr/>
          <a:lstStyle>
            <a:lvl1pPr marL="0" indent="0">
              <a:buNone/>
              <a:defRPr sz="1800">
                <a:solidFill>
                  <a:schemeClr val="tx1">
                    <a:tint val="75000"/>
                  </a:schemeClr>
                </a:solidFill>
              </a:defRPr>
            </a:lvl1pPr>
            <a:lvl2pPr marL="342883" indent="0">
              <a:buNone/>
              <a:defRPr sz="1500">
                <a:solidFill>
                  <a:schemeClr val="tx1">
                    <a:tint val="75000"/>
                  </a:schemeClr>
                </a:solidFill>
              </a:defRPr>
            </a:lvl2pPr>
            <a:lvl3pPr marL="685766" indent="0">
              <a:buNone/>
              <a:defRPr sz="1351">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4"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3"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custDataLst>
              <p:tags r:id="rId3"/>
            </p:custDataLst>
          </p:nvPr>
        </p:nvSpPr>
        <p:spPr/>
        <p:txBody>
          <a:bodyPr/>
          <a:lstStyle/>
          <a:p>
            <a:fld id="{6BC53EB9-E24C-49FD-B43A-15BF8CF0F807}" type="datetime1">
              <a:rPr lang="en-US" smtClean="0"/>
              <a:t>12/18/2020</a:t>
            </a:fld>
            <a:endParaRPr lang="en-US" dirty="0"/>
          </a:p>
        </p:txBody>
      </p:sp>
      <p:sp>
        <p:nvSpPr>
          <p:cNvPr id="5" name="Footer Placeholder 4"/>
          <p:cNvSpPr>
            <a:spLocks noGrp="1"/>
          </p:cNvSpPr>
          <p:nvPr>
            <p:ph type="ftr" sz="quarter" idx="11"/>
            <p:custDataLst>
              <p:tags r:id="rId4"/>
            </p:custDataLst>
          </p:nvPr>
        </p:nvSpPr>
        <p:spPr>
          <a:xfrm>
            <a:off x="3028951" y="6356356"/>
            <a:ext cx="3086100" cy="365125"/>
          </a:xfrm>
          <a:prstGeom prst="rect">
            <a:avLst/>
          </a:prstGeom>
        </p:spPr>
        <p:txBody>
          <a:bodyPr/>
          <a:lstStyle/>
          <a:p>
            <a:endParaRPr lang="en-US" dirty="0"/>
          </a:p>
        </p:txBody>
      </p:sp>
      <p:sp>
        <p:nvSpPr>
          <p:cNvPr id="6" name="Slide Number Placeholder 5"/>
          <p:cNvSpPr>
            <a:spLocks noGrp="1"/>
          </p:cNvSpPr>
          <p:nvPr>
            <p:ph type="sldNum" sz="quarter" idx="12"/>
            <p:custDataLst>
              <p:tags r:id="rId5"/>
            </p:custDataLst>
          </p:nvPr>
        </p:nvSpPr>
        <p:spPr>
          <a:xfrm>
            <a:off x="6457951" y="6356356"/>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20774582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628651"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3"/>
            </p:custDataLst>
          </p:nvPr>
        </p:nvSpPr>
        <p:spPr>
          <a:xfrm>
            <a:off x="4629151"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4"/>
            </p:custDataLst>
          </p:nvPr>
        </p:nvSpPr>
        <p:spPr/>
        <p:txBody>
          <a:bodyPr/>
          <a:lstStyle/>
          <a:p>
            <a:fld id="{6876DD28-957A-4C0B-B4F8-87FDEABDDA23}" type="datetime1">
              <a:rPr lang="en-US" smtClean="0"/>
              <a:t>12/18/2020</a:t>
            </a:fld>
            <a:endParaRPr lang="en-US" dirty="0"/>
          </a:p>
        </p:txBody>
      </p:sp>
      <p:sp>
        <p:nvSpPr>
          <p:cNvPr id="6" name="Footer Placeholder 5"/>
          <p:cNvSpPr>
            <a:spLocks noGrp="1"/>
          </p:cNvSpPr>
          <p:nvPr>
            <p:ph type="ftr" sz="quarter" idx="11"/>
            <p:custDataLst>
              <p:tags r:id="rId5"/>
            </p:custDataLst>
          </p:nvPr>
        </p:nvSpPr>
        <p:spPr>
          <a:xfrm>
            <a:off x="3028951" y="6356356"/>
            <a:ext cx="3086100" cy="365125"/>
          </a:xfrm>
          <a:prstGeom prst="rect">
            <a:avLst/>
          </a:prstGeom>
        </p:spPr>
        <p:txBody>
          <a:bodyPr/>
          <a:lstStyle/>
          <a:p>
            <a:endParaRPr lang="en-US" dirty="0"/>
          </a:p>
        </p:txBody>
      </p:sp>
      <p:sp>
        <p:nvSpPr>
          <p:cNvPr id="7" name="Slide Number Placeholder 6"/>
          <p:cNvSpPr>
            <a:spLocks noGrp="1"/>
          </p:cNvSpPr>
          <p:nvPr>
            <p:ph type="sldNum" sz="quarter" idx="12"/>
            <p:custDataLst>
              <p:tags r:id="rId6"/>
            </p:custDataLst>
          </p:nvPr>
        </p:nvSpPr>
        <p:spPr>
          <a:xfrm>
            <a:off x="6457951" y="6356356"/>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2540780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30"/>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4"/>
            <a:ext cx="3868340" cy="823912"/>
          </a:xfrm>
        </p:spPr>
        <p:txBody>
          <a:bodyPr anchor="b"/>
          <a:lstStyle>
            <a:lvl1pPr marL="0" indent="0">
              <a:buNone/>
              <a:defRPr sz="1800" b="1"/>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4" y="1681164"/>
            <a:ext cx="3887391" cy="823912"/>
          </a:xfrm>
        </p:spPr>
        <p:txBody>
          <a:bodyPr anchor="b"/>
          <a:lstStyle>
            <a:lvl1pPr marL="0" indent="0">
              <a:buNone/>
              <a:defRPr sz="1800" b="1"/>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Edit Master text styles</a:t>
            </a:r>
          </a:p>
        </p:txBody>
      </p:sp>
      <p:sp>
        <p:nvSpPr>
          <p:cNvPr id="6" name="Content Placeholder 5"/>
          <p:cNvSpPr>
            <a:spLocks noGrp="1"/>
          </p:cNvSpPr>
          <p:nvPr>
            <p:ph sz="quarter" idx="4"/>
          </p:nvPr>
        </p:nvSpPr>
        <p:spPr>
          <a:xfrm>
            <a:off x="4629154"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9039AF-D442-49B4-B8DA-D31D57E3EE6F}" type="datetime1">
              <a:rPr lang="en-US" smtClean="0"/>
              <a:t>12/18/2020</a:t>
            </a:fld>
            <a:endParaRPr lang="en-US" dirty="0"/>
          </a:p>
        </p:txBody>
      </p:sp>
      <p:sp>
        <p:nvSpPr>
          <p:cNvPr id="8" name="Footer Placeholder 7"/>
          <p:cNvSpPr>
            <a:spLocks noGrp="1"/>
          </p:cNvSpPr>
          <p:nvPr>
            <p:ph type="ftr" sz="quarter" idx="11"/>
          </p:nvPr>
        </p:nvSpPr>
        <p:spPr>
          <a:xfrm>
            <a:off x="3028951" y="6356356"/>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1" y="6356356"/>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25389540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2"/>
          <p:cNvSpPr>
            <a:spLocks noGrp="1"/>
          </p:cNvSpPr>
          <p:nvPr>
            <p:ph type="dt" sz="half" idx="10"/>
            <p:custDataLst>
              <p:tags r:id="rId2"/>
            </p:custDataLst>
          </p:nvPr>
        </p:nvSpPr>
        <p:spPr/>
        <p:txBody>
          <a:bodyPr/>
          <a:lstStyle/>
          <a:p>
            <a:fld id="{9FE5DCCD-82FD-4BD7-AF3E-550A281065EC}" type="datetime1">
              <a:rPr lang="en-US" smtClean="0"/>
              <a:t>12/18/2020</a:t>
            </a:fld>
            <a:endParaRPr lang="en-US" dirty="0"/>
          </a:p>
        </p:txBody>
      </p:sp>
      <p:sp>
        <p:nvSpPr>
          <p:cNvPr id="4" name="Footer Placeholder 3"/>
          <p:cNvSpPr>
            <a:spLocks noGrp="1"/>
          </p:cNvSpPr>
          <p:nvPr>
            <p:ph type="ftr" sz="quarter" idx="11"/>
            <p:custDataLst>
              <p:tags r:id="rId3"/>
            </p:custDataLst>
          </p:nvPr>
        </p:nvSpPr>
        <p:spPr>
          <a:xfrm>
            <a:off x="3028951" y="6356356"/>
            <a:ext cx="3086100" cy="365125"/>
          </a:xfrm>
          <a:prstGeom prst="rect">
            <a:avLst/>
          </a:prstGeom>
        </p:spPr>
        <p:txBody>
          <a:bodyPr/>
          <a:lstStyle/>
          <a:p>
            <a:endParaRPr lang="en-US" dirty="0"/>
          </a:p>
        </p:txBody>
      </p:sp>
      <p:sp>
        <p:nvSpPr>
          <p:cNvPr id="5" name="Slide Number Placeholder 4"/>
          <p:cNvSpPr>
            <a:spLocks noGrp="1"/>
          </p:cNvSpPr>
          <p:nvPr>
            <p:ph type="sldNum" sz="quarter" idx="12"/>
            <p:custDataLst>
              <p:tags r:id="rId4"/>
            </p:custDataLst>
          </p:nvPr>
        </p:nvSpPr>
        <p:spPr>
          <a:xfrm>
            <a:off x="6457951" y="6356356"/>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3480910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30"/>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a:xfrm>
            <a:off x="628650" y="6356355"/>
            <a:ext cx="2057400" cy="365125"/>
          </a:xfrm>
          <a:prstGeom prst="rect">
            <a:avLst/>
          </a:prstGeom>
        </p:spPr>
        <p:txBody>
          <a:bodyPr/>
          <a:lstStyle/>
          <a:p>
            <a:fld id="{3D81CDD6-F69F-4030-90BA-1A42D8E1A7C9}" type="datetime1">
              <a:rPr lang="en-US" smtClean="0"/>
              <a:t>12/18/2020</a:t>
            </a:fld>
            <a:endParaRPr lang="en-US" dirty="0"/>
          </a:p>
        </p:txBody>
      </p:sp>
      <p:sp>
        <p:nvSpPr>
          <p:cNvPr id="6" name="Footer Placeholder 5"/>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6178493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2"/>
            </p:custDataLst>
          </p:nvPr>
        </p:nvSpPr>
        <p:spPr/>
        <p:txBody>
          <a:bodyPr/>
          <a:lstStyle/>
          <a:p>
            <a:fld id="{821DBD4A-9EC5-4AE0-BC39-7C3098D1776E}" type="datetime1">
              <a:rPr lang="en-US" smtClean="0"/>
              <a:t>12/18/2020</a:t>
            </a:fld>
            <a:endParaRPr lang="en-US" dirty="0"/>
          </a:p>
        </p:txBody>
      </p:sp>
      <p:sp>
        <p:nvSpPr>
          <p:cNvPr id="3" name="Footer Placeholder 2"/>
          <p:cNvSpPr>
            <a:spLocks noGrp="1"/>
          </p:cNvSpPr>
          <p:nvPr>
            <p:ph type="ftr" sz="quarter" idx="11"/>
            <p:custDataLst>
              <p:tags r:id="rId3"/>
            </p:custDataLst>
          </p:nvPr>
        </p:nvSpPr>
        <p:spPr>
          <a:xfrm>
            <a:off x="3028951" y="6356356"/>
            <a:ext cx="3086100" cy="365125"/>
          </a:xfrm>
          <a:prstGeom prst="rect">
            <a:avLst/>
          </a:prstGeom>
        </p:spPr>
        <p:txBody>
          <a:bodyPr/>
          <a:lstStyle/>
          <a:p>
            <a:endParaRPr lang="en-US" dirty="0"/>
          </a:p>
        </p:txBody>
      </p:sp>
      <p:sp>
        <p:nvSpPr>
          <p:cNvPr id="4" name="Slide Number Placeholder 3"/>
          <p:cNvSpPr>
            <a:spLocks noGrp="1"/>
          </p:cNvSpPr>
          <p:nvPr>
            <p:ph type="sldNum" sz="quarter" idx="12"/>
            <p:custDataLst>
              <p:tags r:id="rId4"/>
            </p:custDataLst>
          </p:nvPr>
        </p:nvSpPr>
        <p:spPr>
          <a:xfrm>
            <a:off x="6457951" y="6356356"/>
            <a:ext cx="2057400" cy="365125"/>
          </a:xfrm>
          <a:prstGeom prst="rect">
            <a:avLst/>
          </a:prstGeom>
        </p:spPr>
        <p:txBody>
          <a:bodyPr/>
          <a:lstStyle/>
          <a:p>
            <a:fld id="{E03FF4B5-3AA1-4192-B01D-6F2C6276B8E3}" type="slidenum">
              <a:rPr lang="en-US" smtClean="0"/>
              <a:t>‹#›</a:t>
            </a:fld>
            <a:endParaRPr lang="en-US" dirty="0"/>
          </a:p>
        </p:txBody>
      </p:sp>
    </p:spTree>
    <p:custDataLst>
      <p:tags r:id="rId1"/>
    </p:custDataLst>
    <p:extLst>
      <p:ext uri="{BB962C8B-B14F-4D97-AF65-F5344CB8AC3E}">
        <p14:creationId xmlns:p14="http://schemas.microsoft.com/office/powerpoint/2010/main" val="5729705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31"/>
            <a:ext cx="4629151"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200"/>
            </a:lvl1pPr>
            <a:lvl2pPr marL="342883" indent="0">
              <a:buNone/>
              <a:defRPr sz="1051"/>
            </a:lvl2pPr>
            <a:lvl3pPr marL="685766" indent="0">
              <a:buNone/>
              <a:defRPr sz="900"/>
            </a:lvl3pPr>
            <a:lvl4pPr marL="1028649" indent="0">
              <a:buNone/>
              <a:defRPr sz="751"/>
            </a:lvl4pPr>
            <a:lvl5pPr marL="1371532" indent="0">
              <a:buNone/>
              <a:defRPr sz="751"/>
            </a:lvl5pPr>
            <a:lvl6pPr marL="1714414" indent="0">
              <a:buNone/>
              <a:defRPr sz="751"/>
            </a:lvl6pPr>
            <a:lvl7pPr marL="2057297" indent="0">
              <a:buNone/>
              <a:defRPr sz="751"/>
            </a:lvl7pPr>
            <a:lvl8pPr marL="2400180" indent="0">
              <a:buNone/>
              <a:defRPr sz="751"/>
            </a:lvl8pPr>
            <a:lvl9pPr marL="2743063" indent="0">
              <a:buNone/>
              <a:defRPr sz="751"/>
            </a:lvl9pPr>
          </a:lstStyle>
          <a:p>
            <a:pPr lvl="0"/>
            <a:r>
              <a:rPr lang="en-US"/>
              <a:t>Edit Master text styles</a:t>
            </a:r>
          </a:p>
        </p:txBody>
      </p:sp>
      <p:sp>
        <p:nvSpPr>
          <p:cNvPr id="5" name="Date Placeholder 4"/>
          <p:cNvSpPr>
            <a:spLocks noGrp="1"/>
          </p:cNvSpPr>
          <p:nvPr>
            <p:ph type="dt" sz="half" idx="10"/>
          </p:nvPr>
        </p:nvSpPr>
        <p:spPr/>
        <p:txBody>
          <a:bodyPr/>
          <a:lstStyle/>
          <a:p>
            <a:fld id="{43C5846E-FA70-4A92-8C20-57CFB591D22C}" type="datetime1">
              <a:rPr lang="en-US" smtClean="0"/>
              <a:t>12/18/2020</a:t>
            </a:fld>
            <a:endParaRPr lang="en-US" dirty="0"/>
          </a:p>
        </p:txBody>
      </p:sp>
      <p:sp>
        <p:nvSpPr>
          <p:cNvPr id="6" name="Footer Placeholder 5"/>
          <p:cNvSpPr>
            <a:spLocks noGrp="1"/>
          </p:cNvSpPr>
          <p:nvPr>
            <p:ph type="ftr" sz="quarter" idx="11"/>
          </p:nvPr>
        </p:nvSpPr>
        <p:spPr>
          <a:xfrm>
            <a:off x="3028951" y="6356356"/>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1" y="6356356"/>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4972001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31"/>
            <a:ext cx="4629151" cy="4873625"/>
          </a:xfrm>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endParaRPr lang="en-US" dirty="0"/>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200"/>
            </a:lvl1pPr>
            <a:lvl2pPr marL="342883" indent="0">
              <a:buNone/>
              <a:defRPr sz="1051"/>
            </a:lvl2pPr>
            <a:lvl3pPr marL="685766" indent="0">
              <a:buNone/>
              <a:defRPr sz="900"/>
            </a:lvl3pPr>
            <a:lvl4pPr marL="1028649" indent="0">
              <a:buNone/>
              <a:defRPr sz="751"/>
            </a:lvl4pPr>
            <a:lvl5pPr marL="1371532" indent="0">
              <a:buNone/>
              <a:defRPr sz="751"/>
            </a:lvl5pPr>
            <a:lvl6pPr marL="1714414" indent="0">
              <a:buNone/>
              <a:defRPr sz="751"/>
            </a:lvl6pPr>
            <a:lvl7pPr marL="2057297" indent="0">
              <a:buNone/>
              <a:defRPr sz="751"/>
            </a:lvl7pPr>
            <a:lvl8pPr marL="2400180" indent="0">
              <a:buNone/>
              <a:defRPr sz="751"/>
            </a:lvl8pPr>
            <a:lvl9pPr marL="2743063" indent="0">
              <a:buNone/>
              <a:defRPr sz="751"/>
            </a:lvl9pPr>
          </a:lstStyle>
          <a:p>
            <a:pPr lvl="0"/>
            <a:r>
              <a:rPr lang="en-US"/>
              <a:t>Edit Master text styles</a:t>
            </a:r>
          </a:p>
        </p:txBody>
      </p:sp>
      <p:sp>
        <p:nvSpPr>
          <p:cNvPr id="5" name="Date Placeholder 4"/>
          <p:cNvSpPr>
            <a:spLocks noGrp="1"/>
          </p:cNvSpPr>
          <p:nvPr>
            <p:ph type="dt" sz="half" idx="10"/>
          </p:nvPr>
        </p:nvSpPr>
        <p:spPr/>
        <p:txBody>
          <a:bodyPr/>
          <a:lstStyle/>
          <a:p>
            <a:fld id="{3D81CDD6-F69F-4030-90BA-1A42D8E1A7C9}" type="datetime1">
              <a:rPr lang="en-US" smtClean="0"/>
              <a:t>12/18/2020</a:t>
            </a:fld>
            <a:endParaRPr lang="en-US" dirty="0"/>
          </a:p>
        </p:txBody>
      </p:sp>
      <p:sp>
        <p:nvSpPr>
          <p:cNvPr id="6" name="Footer Placeholder 5"/>
          <p:cNvSpPr>
            <a:spLocks noGrp="1"/>
          </p:cNvSpPr>
          <p:nvPr>
            <p:ph type="ftr" sz="quarter" idx="11"/>
          </p:nvPr>
        </p:nvSpPr>
        <p:spPr>
          <a:xfrm>
            <a:off x="3028951" y="6356356"/>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1" y="6356356"/>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32177767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14146-74BB-4B6F-A36D-9F01F7E1CE75}" type="datetime1">
              <a:rPr lang="en-US" smtClean="0"/>
              <a:t>12/18/2020</a:t>
            </a:fld>
            <a:endParaRPr lang="en-US" dirty="0"/>
          </a:p>
        </p:txBody>
      </p:sp>
      <p:sp>
        <p:nvSpPr>
          <p:cNvPr id="5" name="Footer Placeholder 4"/>
          <p:cNvSpPr>
            <a:spLocks noGrp="1"/>
          </p:cNvSpPr>
          <p:nvPr>
            <p:ph type="ftr" sz="quarter" idx="11"/>
          </p:nvPr>
        </p:nvSpPr>
        <p:spPr>
          <a:xfrm>
            <a:off x="3028951" y="6356356"/>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1" y="6356356"/>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38140246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365126"/>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6"/>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951C5B-331A-4F9C-9E09-F23B22D6F85C}" type="datetime1">
              <a:rPr lang="en-US" smtClean="0"/>
              <a:t>12/18/2020</a:t>
            </a:fld>
            <a:endParaRPr lang="en-US" dirty="0"/>
          </a:p>
        </p:txBody>
      </p:sp>
      <p:sp>
        <p:nvSpPr>
          <p:cNvPr id="5" name="Footer Placeholder 4"/>
          <p:cNvSpPr>
            <a:spLocks noGrp="1"/>
          </p:cNvSpPr>
          <p:nvPr>
            <p:ph type="ftr" sz="quarter" idx="11"/>
          </p:nvPr>
        </p:nvSpPr>
        <p:spPr>
          <a:xfrm>
            <a:off x="3028951" y="6356356"/>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1" y="6356356"/>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6285716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414CE9B-4C69-42F1-A4D2-23AC4A1B2F7C}" type="datetime1">
              <a:rPr lang="en-US" smtClean="0"/>
              <a:t>12/18/2020</a:t>
            </a:fld>
            <a:endParaRPr lang="en-US" dirty="0"/>
          </a:p>
        </p:txBody>
      </p:sp>
      <p:sp>
        <p:nvSpPr>
          <p:cNvPr id="5" name="Footer Placeholder 4"/>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41522853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9AA3C0-F729-4EA4-9238-707DFFC30491}" type="datetime1">
              <a:rPr lang="en-US" smtClean="0"/>
              <a:t>12/18/2020</a:t>
            </a:fld>
            <a:endParaRPr lang="en-US" dirty="0"/>
          </a:p>
        </p:txBody>
      </p:sp>
      <p:sp>
        <p:nvSpPr>
          <p:cNvPr id="5" name="Footer Placeholder 4"/>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7974098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8"/>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C53EB9-E24C-49FD-B43A-15BF8CF0F807}" type="datetime1">
              <a:rPr lang="en-US" smtClean="0"/>
              <a:t>12/18/2020</a:t>
            </a:fld>
            <a:endParaRPr lang="en-US" dirty="0"/>
          </a:p>
        </p:txBody>
      </p:sp>
      <p:sp>
        <p:nvSpPr>
          <p:cNvPr id="5" name="Footer Placeholder 4"/>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34652635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76DD28-957A-4C0B-B4F8-87FDEABDDA23}" type="datetime1">
              <a:rPr lang="en-US" smtClean="0"/>
              <a:t>12/18/2020</a:t>
            </a:fld>
            <a:endParaRPr lang="en-US" dirty="0"/>
          </a:p>
        </p:txBody>
      </p:sp>
      <p:sp>
        <p:nvSpPr>
          <p:cNvPr id="6" name="Footer Placeholder 5"/>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32540796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9039AF-D442-49B4-B8DA-D31D57E3EE6F}" type="datetime1">
              <a:rPr lang="en-US" smtClean="0"/>
              <a:t>12/18/2020</a:t>
            </a:fld>
            <a:endParaRPr lang="en-US" dirty="0"/>
          </a:p>
        </p:txBody>
      </p:sp>
      <p:sp>
        <p:nvSpPr>
          <p:cNvPr id="8" name="Footer Placeholder 7"/>
          <p:cNvSpPr>
            <a:spLocks noGrp="1"/>
          </p:cNvSpPr>
          <p:nvPr>
            <p:ph type="ftr" sz="quarter" idx="11"/>
          </p:nvPr>
        </p:nvSpPr>
        <p:spPr>
          <a:xfrm>
            <a:off x="3028950" y="6356355"/>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5"/>
            <a:ext cx="2057400" cy="365125"/>
          </a:xfrm>
          <a:prstGeom prst="rect">
            <a:avLst/>
          </a:prstGeom>
        </p:spPr>
        <p:txBody>
          <a:bodyPr/>
          <a:lstStyle/>
          <a:p>
            <a:fld id="{E03FF4B5-3AA1-4192-B01D-6F2C6276B8E3}" type="slidenum">
              <a:rPr lang="en-US" smtClean="0"/>
              <a:t>‹#›</a:t>
            </a:fld>
            <a:endParaRPr lang="en-US" dirty="0"/>
          </a:p>
        </p:txBody>
      </p:sp>
    </p:spTree>
    <p:extLst>
      <p:ext uri="{BB962C8B-B14F-4D97-AF65-F5344CB8AC3E}">
        <p14:creationId xmlns:p14="http://schemas.microsoft.com/office/powerpoint/2010/main" val="308130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18" Type="http://schemas.openxmlformats.org/officeDocument/2006/relationships/image" Target="../media/image1.emf"/><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tags" Target="../tags/tag180.xml"/><Relationship Id="rId2" Type="http://schemas.openxmlformats.org/officeDocument/2006/relationships/slideLayout" Target="../slideLayouts/slideLayout109.xml"/><Relationship Id="rId16" Type="http://schemas.openxmlformats.org/officeDocument/2006/relationships/tags" Target="../tags/tag17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tags" Target="../tags/tag178.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tags" Target="../tags/tag1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18" Type="http://schemas.openxmlformats.org/officeDocument/2006/relationships/tags" Target="../tags/tag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ags" Target="../tags/tag35.xml"/><Relationship Id="rId2" Type="http://schemas.openxmlformats.org/officeDocument/2006/relationships/slideLayout" Target="../slideLayouts/slideLayout25.xml"/><Relationship Id="rId16" Type="http://schemas.openxmlformats.org/officeDocument/2006/relationships/tags" Target="../tags/tag34.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ags" Target="../tags/tag33.xml"/><Relationship Id="rId10" Type="http://schemas.openxmlformats.org/officeDocument/2006/relationships/slideLayout" Target="../slideLayouts/slideLayout33.xml"/><Relationship Id="rId19" Type="http://schemas.openxmlformats.org/officeDocument/2006/relationships/image" Target="../media/image1.emf"/><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ags" Target="../tags/tag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ags" Target="../tags/tag64.xml"/><Relationship Id="rId18" Type="http://schemas.openxmlformats.org/officeDocument/2006/relationships/image" Target="../media/image1.emf"/><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17" Type="http://schemas.openxmlformats.org/officeDocument/2006/relationships/tags" Target="../tags/tag68.xml"/><Relationship Id="rId2" Type="http://schemas.openxmlformats.org/officeDocument/2006/relationships/slideLayout" Target="../slideLayouts/slideLayout37.xml"/><Relationship Id="rId16" Type="http://schemas.openxmlformats.org/officeDocument/2006/relationships/tags" Target="../tags/tag6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ags" Target="../tags/tag66.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ags" Target="../tags/tag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18" Type="http://schemas.openxmlformats.org/officeDocument/2006/relationships/image" Target="../media/image1.emf"/><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tags" Target="../tags/tag96.xml"/><Relationship Id="rId2" Type="http://schemas.openxmlformats.org/officeDocument/2006/relationships/slideLayout" Target="../slideLayouts/slideLayout48.xml"/><Relationship Id="rId16" Type="http://schemas.openxmlformats.org/officeDocument/2006/relationships/tags" Target="../tags/tag9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ags" Target="../tags/tag94.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ags" Target="../tags/tag9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1.emf"/><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18" Type="http://schemas.openxmlformats.org/officeDocument/2006/relationships/image" Target="../media/image1.emf"/><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tags" Target="../tags/tag121.xml"/><Relationship Id="rId2" Type="http://schemas.openxmlformats.org/officeDocument/2006/relationships/slideLayout" Target="../slideLayouts/slideLayout73.xml"/><Relationship Id="rId16" Type="http://schemas.openxmlformats.org/officeDocument/2006/relationships/tags" Target="../tags/tag120.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tags" Target="../tags/tag119.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ags" Target="../tags/tag11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ags" Target="../tags/tag148.xml"/><Relationship Id="rId18" Type="http://schemas.openxmlformats.org/officeDocument/2006/relationships/image" Target="../media/image1.emf"/><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17" Type="http://schemas.openxmlformats.org/officeDocument/2006/relationships/tags" Target="../tags/tag152.xml"/><Relationship Id="rId2" Type="http://schemas.openxmlformats.org/officeDocument/2006/relationships/slideLayout" Target="../slideLayouts/slideLayout85.xml"/><Relationship Id="rId16" Type="http://schemas.openxmlformats.org/officeDocument/2006/relationships/tags" Target="../tags/tag151.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tags" Target="../tags/tag150.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ags" Target="../tags/tag14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image" Target="../media/image1.emf"/><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4"/>
            </p:custDataLst>
          </p:nvPr>
        </p:nvSpPr>
        <p:spPr>
          <a:xfrm>
            <a:off x="457200" y="27432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custDataLst>
              <p:tags r:id="rId15"/>
            </p:custDataLst>
          </p:nvPr>
        </p:nvSpPr>
        <p:spPr>
          <a:xfrm>
            <a:off x="457200" y="1572237"/>
            <a:ext cx="8229600" cy="478411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4FBDD98D-479C-421A-BE72-7579CF86779C}"/>
              </a:ext>
            </a:extLst>
          </p:cNvPr>
          <p:cNvPicPr>
            <a:picLocks noChangeAspect="1"/>
          </p:cNvPicPr>
          <p:nvPr>
            <p:custDataLst>
              <p:tags r:id="rId16"/>
            </p:custDataLst>
          </p:nvPr>
        </p:nvPicPr>
        <p:blipFill>
          <a:blip r:embed="rId18"/>
          <a:stretch>
            <a:fillRect/>
          </a:stretch>
        </p:blipFill>
        <p:spPr>
          <a:xfrm>
            <a:off x="7981689" y="230190"/>
            <a:ext cx="1067322" cy="1058783"/>
          </a:xfrm>
          <a:prstGeom prst="rect">
            <a:avLst/>
          </a:prstGeom>
        </p:spPr>
      </p:pic>
      <p:sp>
        <p:nvSpPr>
          <p:cNvPr id="8" name="Slide Number Placeholder 5">
            <a:extLst>
              <a:ext uri="{FF2B5EF4-FFF2-40B4-BE49-F238E27FC236}">
                <a16:creationId xmlns:a16="http://schemas.microsoft.com/office/drawing/2014/main" id="{82643B17-4FA4-4119-BFEA-5D7A3CA4183A}"/>
              </a:ext>
            </a:extLst>
          </p:cNvPr>
          <p:cNvSpPr txBox="1">
            <a:spLocks/>
          </p:cNvSpPr>
          <p:nvPr userDrawn="1">
            <p:custDataLst>
              <p:tags r:id="rId17"/>
            </p:custDataLst>
          </p:nvPr>
        </p:nvSpPr>
        <p:spPr>
          <a:xfrm>
            <a:off x="2686050" y="6356353"/>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3FF4B5-3AA1-4192-B01D-6F2C6276B8E3}" type="slidenum">
              <a:rPr lang="en-US" smtClean="0"/>
              <a:pPr/>
              <a:t>‹#›</a:t>
            </a:fld>
            <a:endParaRPr lang="en-US" dirty="0"/>
          </a:p>
        </p:txBody>
      </p:sp>
    </p:spTree>
    <p:extLst>
      <p:ext uri="{BB962C8B-B14F-4D97-AF65-F5344CB8AC3E}">
        <p14:creationId xmlns:p14="http://schemas.microsoft.com/office/powerpoint/2010/main" val="32643220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46" r:id="rId12"/>
  </p:sldLayoutIdLst>
  <p:hf hdr="0" ftr="0" dt="0"/>
  <p:txStyles>
    <p:titleStyle>
      <a:lvl1pPr algn="l" defTabSz="685783" rtl="0" eaLnBrk="1" latinLnBrk="0" hangingPunct="1">
        <a:lnSpc>
          <a:spcPct val="90000"/>
        </a:lnSpc>
        <a:spcBef>
          <a:spcPct val="0"/>
        </a:spcBef>
        <a:buNone/>
        <a:defRPr lang="en-US" sz="4000" b="1" i="0" u="none" kern="1200" dirty="0">
          <a:solidFill>
            <a:srgbClr val="0070C0"/>
          </a:solidFill>
          <a:effectLst/>
          <a:latin typeface="+mj-lt"/>
          <a:ea typeface="+mj-ea"/>
          <a:cs typeface="Calibri Light"/>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Calibri" panose="020F0502020204030204" pitchFamily="34" charset="0"/>
        <a:buChar char="–"/>
        <a:defRPr sz="1800" b="0" i="0" u="none"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4"/>
            </p:custDataLst>
          </p:nvPr>
        </p:nvSpPr>
        <p:spPr>
          <a:xfrm>
            <a:off x="457200" y="27432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custDataLst>
              <p:tags r:id="rId15"/>
            </p:custDataLst>
          </p:nvPr>
        </p:nvSpPr>
        <p:spPr>
          <a:xfrm>
            <a:off x="457200" y="1572237"/>
            <a:ext cx="8229600" cy="478411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4FBDD98D-479C-421A-BE72-7579CF86779C}"/>
              </a:ext>
            </a:extLst>
          </p:cNvPr>
          <p:cNvPicPr>
            <a:picLocks noChangeAspect="1"/>
          </p:cNvPicPr>
          <p:nvPr>
            <p:custDataLst>
              <p:tags r:id="rId16"/>
            </p:custDataLst>
          </p:nvPr>
        </p:nvPicPr>
        <p:blipFill>
          <a:blip r:embed="rId18"/>
          <a:stretch>
            <a:fillRect/>
          </a:stretch>
        </p:blipFill>
        <p:spPr>
          <a:xfrm>
            <a:off x="8179580" y="146393"/>
            <a:ext cx="856847" cy="1060727"/>
          </a:xfrm>
          <a:prstGeom prst="rect">
            <a:avLst/>
          </a:prstGeom>
        </p:spPr>
      </p:pic>
      <p:sp>
        <p:nvSpPr>
          <p:cNvPr id="8" name="Slide Number Placeholder 5">
            <a:extLst>
              <a:ext uri="{FF2B5EF4-FFF2-40B4-BE49-F238E27FC236}">
                <a16:creationId xmlns:a16="http://schemas.microsoft.com/office/drawing/2014/main" id="{82643B17-4FA4-4119-BFEA-5D7A3CA4183A}"/>
              </a:ext>
            </a:extLst>
          </p:cNvPr>
          <p:cNvSpPr txBox="1">
            <a:spLocks/>
          </p:cNvSpPr>
          <p:nvPr userDrawn="1">
            <p:custDataLst>
              <p:tags r:id="rId17"/>
            </p:custDataLst>
          </p:nvPr>
        </p:nvSpPr>
        <p:spPr>
          <a:xfrm>
            <a:off x="2686050" y="6356361"/>
            <a:ext cx="2057400"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3FF4B5-3AA1-4192-B01D-6F2C6276B8E3}" type="slidenum">
              <a:rPr lang="en-US" sz="675" smtClean="0"/>
              <a:pPr/>
              <a:t>‹#›</a:t>
            </a:fld>
            <a:endParaRPr lang="en-US" sz="675" dirty="0"/>
          </a:p>
        </p:txBody>
      </p:sp>
    </p:spTree>
    <p:extLst>
      <p:ext uri="{BB962C8B-B14F-4D97-AF65-F5344CB8AC3E}">
        <p14:creationId xmlns:p14="http://schemas.microsoft.com/office/powerpoint/2010/main" val="116298258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hf hdr="0" ftr="0" dt="0"/>
  <p:txStyles>
    <p:titleStyle>
      <a:lvl1pPr algn="l" defTabSz="514313" rtl="0" eaLnBrk="1" latinLnBrk="0" hangingPunct="1">
        <a:lnSpc>
          <a:spcPct val="90000"/>
        </a:lnSpc>
        <a:spcBef>
          <a:spcPct val="0"/>
        </a:spcBef>
        <a:buNone/>
        <a:defRPr lang="en-US" sz="3000" b="1" i="0" u="none" kern="1200" dirty="0">
          <a:solidFill>
            <a:srgbClr val="0070C0"/>
          </a:solidFill>
          <a:effectLst/>
          <a:latin typeface="+mj-lt"/>
          <a:ea typeface="+mj-ea"/>
          <a:cs typeface="Calibri Light"/>
        </a:defRPr>
      </a:lvl1pPr>
    </p:titleStyle>
    <p:bodyStyle>
      <a:lvl1pPr marL="128579" indent="-128579" algn="l" defTabSz="514313"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33" indent="-128579" algn="l" defTabSz="514313" rtl="0" eaLnBrk="1" latinLnBrk="0" hangingPunct="1">
        <a:lnSpc>
          <a:spcPct val="90000"/>
        </a:lnSpc>
        <a:spcBef>
          <a:spcPts val="281"/>
        </a:spcBef>
        <a:buFont typeface="Calibri" panose="020F0502020204030204" pitchFamily="34" charset="0"/>
        <a:buChar char="–"/>
        <a:defRPr sz="1350" b="0" i="0" u="none" kern="1200">
          <a:solidFill>
            <a:schemeClr val="tx1"/>
          </a:solidFill>
          <a:latin typeface="+mn-lt"/>
          <a:ea typeface="+mn-ea"/>
          <a:cs typeface="+mn-cs"/>
        </a:defRPr>
      </a:lvl2pPr>
      <a:lvl3pPr marL="642889" indent="-128579" algn="l" defTabSz="514313"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46" indent="-128579" algn="l" defTabSz="51431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01" indent="-128579" algn="l" defTabSz="51431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357" indent="-128579" algn="l" defTabSz="51431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2" indent="-128579" algn="l" defTabSz="51431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3" indent="-128579" algn="l" defTabSz="51431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13" rtl="0" eaLnBrk="1" latinLnBrk="0" hangingPunct="1">
        <a:defRPr sz="1013" kern="1200">
          <a:solidFill>
            <a:schemeClr val="tx1"/>
          </a:solidFill>
          <a:latin typeface="+mn-lt"/>
          <a:ea typeface="+mn-ea"/>
          <a:cs typeface="+mn-cs"/>
        </a:defRPr>
      </a:lvl1pPr>
      <a:lvl2pPr marL="257156" algn="l" defTabSz="514313" rtl="0" eaLnBrk="1" latinLnBrk="0" hangingPunct="1">
        <a:defRPr sz="1013" kern="1200">
          <a:solidFill>
            <a:schemeClr val="tx1"/>
          </a:solidFill>
          <a:latin typeface="+mn-lt"/>
          <a:ea typeface="+mn-ea"/>
          <a:cs typeface="+mn-cs"/>
        </a:defRPr>
      </a:lvl2pPr>
      <a:lvl3pPr marL="514313" algn="l" defTabSz="514313" rtl="0" eaLnBrk="1" latinLnBrk="0" hangingPunct="1">
        <a:defRPr sz="1013" kern="1200">
          <a:solidFill>
            <a:schemeClr val="tx1"/>
          </a:solidFill>
          <a:latin typeface="+mn-lt"/>
          <a:ea typeface="+mn-ea"/>
          <a:cs typeface="+mn-cs"/>
        </a:defRPr>
      </a:lvl3pPr>
      <a:lvl4pPr marL="771468" algn="l" defTabSz="514313" rtl="0" eaLnBrk="1" latinLnBrk="0" hangingPunct="1">
        <a:defRPr sz="1013" kern="1200">
          <a:solidFill>
            <a:schemeClr val="tx1"/>
          </a:solidFill>
          <a:latin typeface="+mn-lt"/>
          <a:ea typeface="+mn-ea"/>
          <a:cs typeface="+mn-cs"/>
        </a:defRPr>
      </a:lvl4pPr>
      <a:lvl5pPr marL="1028624" algn="l" defTabSz="514313" rtl="0" eaLnBrk="1" latinLnBrk="0" hangingPunct="1">
        <a:defRPr sz="1013" kern="1200">
          <a:solidFill>
            <a:schemeClr val="tx1"/>
          </a:solidFill>
          <a:latin typeface="+mn-lt"/>
          <a:ea typeface="+mn-ea"/>
          <a:cs typeface="+mn-cs"/>
        </a:defRPr>
      </a:lvl5pPr>
      <a:lvl6pPr marL="1285779" algn="l" defTabSz="514313" rtl="0" eaLnBrk="1" latinLnBrk="0" hangingPunct="1">
        <a:defRPr sz="1013" kern="1200">
          <a:solidFill>
            <a:schemeClr val="tx1"/>
          </a:solidFill>
          <a:latin typeface="+mn-lt"/>
          <a:ea typeface="+mn-ea"/>
          <a:cs typeface="+mn-cs"/>
        </a:defRPr>
      </a:lvl6pPr>
      <a:lvl7pPr marL="1542935" algn="l" defTabSz="514313" rtl="0" eaLnBrk="1" latinLnBrk="0" hangingPunct="1">
        <a:defRPr sz="1013" kern="1200">
          <a:solidFill>
            <a:schemeClr val="tx1"/>
          </a:solidFill>
          <a:latin typeface="+mn-lt"/>
          <a:ea typeface="+mn-ea"/>
          <a:cs typeface="+mn-cs"/>
        </a:defRPr>
      </a:lvl7pPr>
      <a:lvl8pPr marL="1800090" algn="l" defTabSz="514313" rtl="0" eaLnBrk="1" latinLnBrk="0" hangingPunct="1">
        <a:defRPr sz="1013" kern="1200">
          <a:solidFill>
            <a:schemeClr val="tx1"/>
          </a:solidFill>
          <a:latin typeface="+mn-lt"/>
          <a:ea typeface="+mn-ea"/>
          <a:cs typeface="+mn-cs"/>
        </a:defRPr>
      </a:lvl8pPr>
      <a:lvl9pPr marL="2057246" algn="l" defTabSz="514313"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25E6331-7D7A-461F-ABF1-D780DF1F49FB}" type="datetime1">
              <a:rPr lang="en-US" smtClean="0"/>
              <a:t>12/18/2020</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03FF4B5-3AA1-4192-B01D-6F2C6276B8E3}" type="slidenum">
              <a:rPr lang="en-US" smtClean="0"/>
              <a:t>‹#›</a:t>
            </a:fld>
            <a:endParaRPr lang="en-US"/>
          </a:p>
        </p:txBody>
      </p:sp>
    </p:spTree>
    <p:extLst>
      <p:ext uri="{BB962C8B-B14F-4D97-AF65-F5344CB8AC3E}">
        <p14:creationId xmlns:p14="http://schemas.microsoft.com/office/powerpoint/2010/main" val="51325515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685783"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4"/>
            </p:custDataLst>
          </p:nvPr>
        </p:nvSpPr>
        <p:spPr>
          <a:xfrm>
            <a:off x="457200" y="27432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custDataLst>
              <p:tags r:id="rId15"/>
            </p:custDataLst>
          </p:nvPr>
        </p:nvSpPr>
        <p:spPr>
          <a:xfrm>
            <a:off x="457200" y="1572237"/>
            <a:ext cx="8229600" cy="478411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custDataLst>
              <p:tags r:id="rId16"/>
            </p:custDataLst>
          </p:nvPr>
        </p:nvSpPr>
        <p:spPr>
          <a:xfrm>
            <a:off x="628650" y="6356357"/>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25E6331-7D7A-461F-ABF1-D780DF1F49FB}" type="datetime1">
              <a:rPr lang="en-US" smtClean="0"/>
              <a:t>12/18/2020</a:t>
            </a:fld>
            <a:endParaRPr lang="en-US" dirty="0"/>
          </a:p>
        </p:txBody>
      </p:sp>
      <p:pic>
        <p:nvPicPr>
          <p:cNvPr id="7" name="Picture 6">
            <a:extLst>
              <a:ext uri="{FF2B5EF4-FFF2-40B4-BE49-F238E27FC236}">
                <a16:creationId xmlns:a16="http://schemas.microsoft.com/office/drawing/2014/main" id="{4FBDD98D-479C-421A-BE72-7579CF86779C}"/>
              </a:ext>
            </a:extLst>
          </p:cNvPr>
          <p:cNvPicPr>
            <a:picLocks noChangeAspect="1"/>
          </p:cNvPicPr>
          <p:nvPr>
            <p:custDataLst>
              <p:tags r:id="rId17"/>
            </p:custDataLst>
          </p:nvPr>
        </p:nvPicPr>
        <p:blipFill>
          <a:blip r:embed="rId19"/>
          <a:stretch>
            <a:fillRect/>
          </a:stretch>
        </p:blipFill>
        <p:spPr>
          <a:xfrm>
            <a:off x="7981689" y="230192"/>
            <a:ext cx="1067322" cy="1058783"/>
          </a:xfrm>
          <a:prstGeom prst="rect">
            <a:avLst/>
          </a:prstGeom>
        </p:spPr>
      </p:pic>
      <p:sp>
        <p:nvSpPr>
          <p:cNvPr id="8" name="Slide Number Placeholder 5">
            <a:extLst>
              <a:ext uri="{FF2B5EF4-FFF2-40B4-BE49-F238E27FC236}">
                <a16:creationId xmlns:a16="http://schemas.microsoft.com/office/drawing/2014/main" id="{82643B17-4FA4-4119-BFEA-5D7A3CA4183A}"/>
              </a:ext>
            </a:extLst>
          </p:cNvPr>
          <p:cNvSpPr txBox="1">
            <a:spLocks/>
          </p:cNvSpPr>
          <p:nvPr>
            <p:custDataLst>
              <p:tags r:id="rId18"/>
            </p:custDataLst>
          </p:nvPr>
        </p:nvSpPr>
        <p:spPr>
          <a:xfrm>
            <a:off x="2686050" y="635635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3FF4B5-3AA1-4192-B01D-6F2C6276B8E3}" type="slidenum">
              <a:rPr lang="en-US" sz="900" smtClean="0"/>
              <a:pPr/>
              <a:t>‹#›</a:t>
            </a:fld>
            <a:endParaRPr lang="en-US" sz="900"/>
          </a:p>
        </p:txBody>
      </p:sp>
    </p:spTree>
    <p:extLst>
      <p:ext uri="{BB962C8B-B14F-4D97-AF65-F5344CB8AC3E}">
        <p14:creationId xmlns:p14="http://schemas.microsoft.com/office/powerpoint/2010/main" val="245949031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60" r:id="rId12"/>
  </p:sldLayoutIdLst>
  <p:hf hdr="0" ftr="0" dt="0"/>
  <p:txStyles>
    <p:titleStyle>
      <a:lvl1pPr algn="l" defTabSz="685783" rtl="0" eaLnBrk="1" latinLnBrk="0" hangingPunct="1">
        <a:lnSpc>
          <a:spcPct val="90000"/>
        </a:lnSpc>
        <a:spcBef>
          <a:spcPct val="0"/>
        </a:spcBef>
        <a:buNone/>
        <a:defRPr sz="4000" b="1" i="0" u="none" kern="1200">
          <a:solidFill>
            <a:srgbClr val="0070C0"/>
          </a:solidFill>
          <a:effectLst>
            <a:outerShdw blurRad="38100" dist="38100" dir="2700000" algn="tl">
              <a:srgbClr val="000000">
                <a:alpha val="43137"/>
              </a:srgbClr>
            </a:outerShdw>
          </a:effectLst>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Calibri" panose="020F0502020204030204" pitchFamily="34" charset="0"/>
        <a:buChar char="–"/>
        <a:defRPr sz="1800" b="0" i="0" u="none"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457200" y="27432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custDataLst>
              <p:tags r:id="rId14"/>
            </p:custDataLst>
          </p:nvPr>
        </p:nvSpPr>
        <p:spPr>
          <a:xfrm>
            <a:off x="457200" y="1572237"/>
            <a:ext cx="8229600" cy="478411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custDataLst>
              <p:tags r:id="rId15"/>
            </p:custDataLst>
          </p:nvPr>
        </p:nvSpPr>
        <p:spPr>
          <a:xfrm>
            <a:off x="628650" y="6356355"/>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25E6331-7D7A-461F-ABF1-D780DF1F49FB}" type="datetime1">
              <a:rPr lang="en-US" smtClean="0"/>
              <a:t>12/18/2020</a:t>
            </a:fld>
            <a:endParaRPr lang="en-US" dirty="0"/>
          </a:p>
        </p:txBody>
      </p:sp>
      <p:pic>
        <p:nvPicPr>
          <p:cNvPr id="7" name="Picture 6">
            <a:extLst>
              <a:ext uri="{FF2B5EF4-FFF2-40B4-BE49-F238E27FC236}">
                <a16:creationId xmlns:a16="http://schemas.microsoft.com/office/drawing/2014/main" id="{4FBDD98D-479C-421A-BE72-7579CF86779C}"/>
              </a:ext>
            </a:extLst>
          </p:cNvPr>
          <p:cNvPicPr>
            <a:picLocks noChangeAspect="1"/>
          </p:cNvPicPr>
          <p:nvPr>
            <p:custDataLst>
              <p:tags r:id="rId16"/>
            </p:custDataLst>
          </p:nvPr>
        </p:nvPicPr>
        <p:blipFill>
          <a:blip r:embed="rId18"/>
          <a:stretch>
            <a:fillRect/>
          </a:stretch>
        </p:blipFill>
        <p:spPr>
          <a:xfrm>
            <a:off x="7981689" y="230190"/>
            <a:ext cx="1067322" cy="1058783"/>
          </a:xfrm>
          <a:prstGeom prst="rect">
            <a:avLst/>
          </a:prstGeom>
        </p:spPr>
      </p:pic>
      <p:sp>
        <p:nvSpPr>
          <p:cNvPr id="8" name="Slide Number Placeholder 5">
            <a:extLst>
              <a:ext uri="{FF2B5EF4-FFF2-40B4-BE49-F238E27FC236}">
                <a16:creationId xmlns:a16="http://schemas.microsoft.com/office/drawing/2014/main" id="{82643B17-4FA4-4119-BFEA-5D7A3CA4183A}"/>
              </a:ext>
            </a:extLst>
          </p:cNvPr>
          <p:cNvSpPr txBox="1">
            <a:spLocks/>
          </p:cNvSpPr>
          <p:nvPr>
            <p:custDataLst>
              <p:tags r:id="rId17"/>
            </p:custDataLst>
          </p:nvPr>
        </p:nvSpPr>
        <p:spPr>
          <a:xfrm>
            <a:off x="2686050" y="6356353"/>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3FF4B5-3AA1-4192-B01D-6F2C6276B8E3}" type="slidenum">
              <a:rPr lang="en-US" smtClean="0"/>
              <a:pPr/>
              <a:t>‹#›</a:t>
            </a:fld>
            <a:endParaRPr lang="en-US"/>
          </a:p>
        </p:txBody>
      </p:sp>
    </p:spTree>
    <p:extLst>
      <p:ext uri="{BB962C8B-B14F-4D97-AF65-F5344CB8AC3E}">
        <p14:creationId xmlns:p14="http://schemas.microsoft.com/office/powerpoint/2010/main" val="111776580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hf hdr="0" ftr="0" dt="0"/>
  <p:txStyles>
    <p:titleStyle>
      <a:lvl1pPr algn="l" defTabSz="685783" rtl="0" eaLnBrk="1" latinLnBrk="0" hangingPunct="1">
        <a:lnSpc>
          <a:spcPct val="90000"/>
        </a:lnSpc>
        <a:spcBef>
          <a:spcPct val="0"/>
        </a:spcBef>
        <a:buNone/>
        <a:defRPr sz="4000" b="1" i="0" u="none" kern="1200">
          <a:solidFill>
            <a:srgbClr val="0070C0"/>
          </a:solidFill>
          <a:effectLst>
            <a:outerShdw blurRad="38100" dist="38100" dir="2700000" algn="tl">
              <a:srgbClr val="000000">
                <a:alpha val="43137"/>
              </a:srgbClr>
            </a:outerShdw>
          </a:effectLst>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Calibri" panose="020F0502020204030204" pitchFamily="34" charset="0"/>
        <a:buChar char="–"/>
        <a:defRPr sz="1800" b="0" i="0" u="none"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4"/>
            </p:custDataLst>
          </p:nvPr>
        </p:nvSpPr>
        <p:spPr>
          <a:xfrm>
            <a:off x="457200" y="27432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custDataLst>
              <p:tags r:id="rId15"/>
            </p:custDataLst>
          </p:nvPr>
        </p:nvSpPr>
        <p:spPr>
          <a:xfrm>
            <a:off x="457200" y="1572237"/>
            <a:ext cx="8229600" cy="478411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4FBDD98D-479C-421A-BE72-7579CF86779C}"/>
              </a:ext>
            </a:extLst>
          </p:cNvPr>
          <p:cNvPicPr>
            <a:picLocks noChangeAspect="1"/>
          </p:cNvPicPr>
          <p:nvPr>
            <p:custDataLst>
              <p:tags r:id="rId16"/>
            </p:custDataLst>
          </p:nvPr>
        </p:nvPicPr>
        <p:blipFill>
          <a:blip r:embed="rId18"/>
          <a:stretch>
            <a:fillRect/>
          </a:stretch>
        </p:blipFill>
        <p:spPr>
          <a:xfrm>
            <a:off x="7981689" y="230190"/>
            <a:ext cx="1067322" cy="1058783"/>
          </a:xfrm>
          <a:prstGeom prst="rect">
            <a:avLst/>
          </a:prstGeom>
        </p:spPr>
      </p:pic>
      <p:sp>
        <p:nvSpPr>
          <p:cNvPr id="8" name="Slide Number Placeholder 5">
            <a:extLst>
              <a:ext uri="{FF2B5EF4-FFF2-40B4-BE49-F238E27FC236}">
                <a16:creationId xmlns:a16="http://schemas.microsoft.com/office/drawing/2014/main" id="{82643B17-4FA4-4119-BFEA-5D7A3CA4183A}"/>
              </a:ext>
            </a:extLst>
          </p:cNvPr>
          <p:cNvSpPr txBox="1">
            <a:spLocks/>
          </p:cNvSpPr>
          <p:nvPr userDrawn="1">
            <p:custDataLst>
              <p:tags r:id="rId17"/>
            </p:custDataLst>
          </p:nvPr>
        </p:nvSpPr>
        <p:spPr>
          <a:xfrm>
            <a:off x="2686050" y="6356353"/>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3FF4B5-3AA1-4192-B01D-6F2C6276B8E3}" type="slidenum">
              <a:rPr lang="en-US" smtClean="0"/>
              <a:pPr/>
              <a:t>‹#›</a:t>
            </a:fld>
            <a:endParaRPr lang="en-US" dirty="0"/>
          </a:p>
        </p:txBody>
      </p:sp>
    </p:spTree>
    <p:extLst>
      <p:ext uri="{BB962C8B-B14F-4D97-AF65-F5344CB8AC3E}">
        <p14:creationId xmlns:p14="http://schemas.microsoft.com/office/powerpoint/2010/main" val="427302418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6" r:id="rId12"/>
  </p:sldLayoutIdLst>
  <p:hf hdr="0" ftr="0" dt="0"/>
  <p:txStyles>
    <p:titleStyle>
      <a:lvl1pPr algn="l" defTabSz="685783" rtl="0" eaLnBrk="1" latinLnBrk="0" hangingPunct="1">
        <a:lnSpc>
          <a:spcPct val="90000"/>
        </a:lnSpc>
        <a:spcBef>
          <a:spcPct val="0"/>
        </a:spcBef>
        <a:buNone/>
        <a:defRPr lang="en-US" sz="4000" b="1" i="0" u="none" kern="1200" dirty="0">
          <a:solidFill>
            <a:srgbClr val="0070C0"/>
          </a:solidFill>
          <a:effectLst/>
          <a:latin typeface="+mj-lt"/>
          <a:ea typeface="+mj-ea"/>
          <a:cs typeface="Calibri Light"/>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Calibri" panose="020F0502020204030204" pitchFamily="34" charset="0"/>
        <a:buChar char="–"/>
        <a:defRPr sz="1800" b="0" i="0" u="none"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32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572237"/>
            <a:ext cx="8229600" cy="478411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25E6331-7D7A-461F-ABF1-D780DF1F49FB}" type="datetime1">
              <a:rPr lang="en-US" smtClean="0"/>
              <a:t>12/18/2020</a:t>
            </a:fld>
            <a:endParaRPr lang="en-US" dirty="0"/>
          </a:p>
        </p:txBody>
      </p:sp>
      <p:pic>
        <p:nvPicPr>
          <p:cNvPr id="7" name="Picture 6">
            <a:extLst>
              <a:ext uri="{FF2B5EF4-FFF2-40B4-BE49-F238E27FC236}">
                <a16:creationId xmlns:a16="http://schemas.microsoft.com/office/drawing/2014/main" id="{4FBDD98D-479C-421A-BE72-7579CF86779C}"/>
              </a:ext>
            </a:extLst>
          </p:cNvPr>
          <p:cNvPicPr>
            <a:picLocks noChangeAspect="1"/>
          </p:cNvPicPr>
          <p:nvPr userDrawn="1"/>
        </p:nvPicPr>
        <p:blipFill>
          <a:blip r:embed="rId15"/>
          <a:stretch>
            <a:fillRect/>
          </a:stretch>
        </p:blipFill>
        <p:spPr>
          <a:xfrm>
            <a:off x="7981689" y="230190"/>
            <a:ext cx="1067322" cy="1058783"/>
          </a:xfrm>
          <a:prstGeom prst="rect">
            <a:avLst/>
          </a:prstGeom>
        </p:spPr>
      </p:pic>
      <p:sp>
        <p:nvSpPr>
          <p:cNvPr id="8" name="Slide Number Placeholder 5">
            <a:extLst>
              <a:ext uri="{FF2B5EF4-FFF2-40B4-BE49-F238E27FC236}">
                <a16:creationId xmlns:a16="http://schemas.microsoft.com/office/drawing/2014/main" id="{82643B17-4FA4-4119-BFEA-5D7A3CA4183A}"/>
              </a:ext>
            </a:extLst>
          </p:cNvPr>
          <p:cNvSpPr txBox="1">
            <a:spLocks/>
          </p:cNvSpPr>
          <p:nvPr userDrawn="1"/>
        </p:nvSpPr>
        <p:spPr>
          <a:xfrm>
            <a:off x="2686050" y="6356353"/>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3FF4B5-3AA1-4192-B01D-6F2C6276B8E3}" type="slidenum">
              <a:rPr lang="en-US" smtClean="0"/>
              <a:pPr/>
              <a:t>‹#›</a:t>
            </a:fld>
            <a:endParaRPr lang="en-US"/>
          </a:p>
        </p:txBody>
      </p:sp>
    </p:spTree>
    <p:extLst>
      <p:ext uri="{BB962C8B-B14F-4D97-AF65-F5344CB8AC3E}">
        <p14:creationId xmlns:p14="http://schemas.microsoft.com/office/powerpoint/2010/main" val="166055020"/>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Lst>
  <p:hf hdr="0" ftr="0" dt="0"/>
  <p:txStyles>
    <p:titleStyle>
      <a:lvl1pPr algn="l" defTabSz="685783" rtl="0" eaLnBrk="1" latinLnBrk="0" hangingPunct="1">
        <a:lnSpc>
          <a:spcPct val="90000"/>
        </a:lnSpc>
        <a:spcBef>
          <a:spcPct val="0"/>
        </a:spcBef>
        <a:buNone/>
        <a:defRPr sz="4000" b="1" i="0" u="none" kern="1200">
          <a:solidFill>
            <a:srgbClr val="0070C0"/>
          </a:solidFill>
          <a:effectLst>
            <a:outerShdw blurRad="38100" dist="38100" dir="2700000" algn="tl">
              <a:srgbClr val="000000">
                <a:alpha val="43137"/>
              </a:srgbClr>
            </a:outerShdw>
          </a:effectLst>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Calibri" panose="020F0502020204030204" pitchFamily="34" charset="0"/>
        <a:buChar char="–"/>
        <a:defRPr sz="1800" b="0" i="0" u="none"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4"/>
            </p:custDataLst>
          </p:nvPr>
        </p:nvSpPr>
        <p:spPr>
          <a:xfrm>
            <a:off x="457200" y="27432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custDataLst>
              <p:tags r:id="rId15"/>
            </p:custDataLst>
          </p:nvPr>
        </p:nvSpPr>
        <p:spPr>
          <a:xfrm>
            <a:off x="457200" y="1572237"/>
            <a:ext cx="8229600" cy="478411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4FBDD98D-479C-421A-BE72-7579CF86779C}"/>
              </a:ext>
            </a:extLst>
          </p:cNvPr>
          <p:cNvPicPr>
            <a:picLocks noChangeAspect="1"/>
          </p:cNvPicPr>
          <p:nvPr>
            <p:custDataLst>
              <p:tags r:id="rId16"/>
            </p:custDataLst>
          </p:nvPr>
        </p:nvPicPr>
        <p:blipFill>
          <a:blip r:embed="rId18"/>
          <a:stretch>
            <a:fillRect/>
          </a:stretch>
        </p:blipFill>
        <p:spPr>
          <a:xfrm>
            <a:off x="7981689" y="230191"/>
            <a:ext cx="1067323" cy="1058783"/>
          </a:xfrm>
          <a:prstGeom prst="rect">
            <a:avLst/>
          </a:prstGeom>
        </p:spPr>
      </p:pic>
      <p:sp>
        <p:nvSpPr>
          <p:cNvPr id="8" name="Slide Number Placeholder 5">
            <a:extLst>
              <a:ext uri="{FF2B5EF4-FFF2-40B4-BE49-F238E27FC236}">
                <a16:creationId xmlns:a16="http://schemas.microsoft.com/office/drawing/2014/main" id="{82643B17-4FA4-4119-BFEA-5D7A3CA4183A}"/>
              </a:ext>
            </a:extLst>
          </p:cNvPr>
          <p:cNvSpPr txBox="1">
            <a:spLocks/>
          </p:cNvSpPr>
          <p:nvPr userDrawn="1">
            <p:custDataLst>
              <p:tags r:id="rId17"/>
            </p:custDataLst>
          </p:nvPr>
        </p:nvSpPr>
        <p:spPr>
          <a:xfrm>
            <a:off x="2686051" y="6356354"/>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3FF4B5-3AA1-4192-B01D-6F2C6276B8E3}" type="slidenum">
              <a:rPr lang="en-US" sz="900" smtClean="0"/>
              <a:pPr/>
              <a:t>‹#›</a:t>
            </a:fld>
            <a:endParaRPr lang="en-US" sz="900" dirty="0"/>
          </a:p>
        </p:txBody>
      </p:sp>
    </p:spTree>
    <p:extLst>
      <p:ext uri="{BB962C8B-B14F-4D97-AF65-F5344CB8AC3E}">
        <p14:creationId xmlns:p14="http://schemas.microsoft.com/office/powerpoint/2010/main" val="353787042"/>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Lst>
  <p:hf hdr="0" ftr="0" dt="0"/>
  <p:txStyles>
    <p:titleStyle>
      <a:lvl1pPr algn="l" defTabSz="685766" rtl="0" eaLnBrk="1" latinLnBrk="0" hangingPunct="1">
        <a:lnSpc>
          <a:spcPct val="90000"/>
        </a:lnSpc>
        <a:spcBef>
          <a:spcPct val="0"/>
        </a:spcBef>
        <a:buNone/>
        <a:defRPr lang="en-US" sz="4000" b="1" i="0" u="none" kern="1200" dirty="0">
          <a:solidFill>
            <a:srgbClr val="0070C0"/>
          </a:solidFill>
          <a:effectLst/>
          <a:latin typeface="+mj-lt"/>
          <a:ea typeface="+mj-ea"/>
          <a:cs typeface="Calibri Light"/>
        </a:defRPr>
      </a:lvl1pPr>
    </p:titleStyle>
    <p:bodyStyle>
      <a:lvl1pPr marL="171442" indent="-171442" algn="l" defTabSz="685766"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24" indent="-171442" algn="l" defTabSz="685766" rtl="0" eaLnBrk="1" latinLnBrk="0" hangingPunct="1">
        <a:lnSpc>
          <a:spcPct val="90000"/>
        </a:lnSpc>
        <a:spcBef>
          <a:spcPts val="375"/>
        </a:spcBef>
        <a:buFont typeface="Calibri" panose="020F0502020204030204" pitchFamily="34" charset="0"/>
        <a:buChar char="–"/>
        <a:defRPr sz="1800" b="0" i="0" u="none"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2973"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66" rtl="0" eaLnBrk="1" latinLnBrk="0" hangingPunct="1">
        <a:defRPr sz="1351" kern="1200">
          <a:solidFill>
            <a:schemeClr val="tx1"/>
          </a:solidFill>
          <a:latin typeface="+mn-lt"/>
          <a:ea typeface="+mn-ea"/>
          <a:cs typeface="+mn-cs"/>
        </a:defRPr>
      </a:lvl1pPr>
      <a:lvl2pPr marL="342883"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7"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3" algn="l" defTabSz="685766" rtl="0" eaLnBrk="1" latinLnBrk="0" hangingPunct="1">
        <a:defRPr sz="1351"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457200" y="27432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custDataLst>
              <p:tags r:id="rId14"/>
            </p:custDataLst>
          </p:nvPr>
        </p:nvSpPr>
        <p:spPr>
          <a:xfrm>
            <a:off x="457200" y="1572237"/>
            <a:ext cx="8229600" cy="478411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custDataLst>
              <p:tags r:id="rId15"/>
            </p:custDataLst>
          </p:nvPr>
        </p:nvSpPr>
        <p:spPr>
          <a:xfrm>
            <a:off x="628651" y="6356356"/>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25E6331-7D7A-461F-ABF1-D780DF1F49FB}" type="datetime1">
              <a:rPr lang="en-US" smtClean="0"/>
              <a:t>12/18/2020</a:t>
            </a:fld>
            <a:endParaRPr lang="en-US" dirty="0"/>
          </a:p>
        </p:txBody>
      </p:sp>
      <p:pic>
        <p:nvPicPr>
          <p:cNvPr id="7" name="Picture 6">
            <a:extLst>
              <a:ext uri="{FF2B5EF4-FFF2-40B4-BE49-F238E27FC236}">
                <a16:creationId xmlns:a16="http://schemas.microsoft.com/office/drawing/2014/main" id="{4FBDD98D-479C-421A-BE72-7579CF86779C}"/>
              </a:ext>
            </a:extLst>
          </p:cNvPr>
          <p:cNvPicPr>
            <a:picLocks noChangeAspect="1"/>
          </p:cNvPicPr>
          <p:nvPr>
            <p:custDataLst>
              <p:tags r:id="rId16"/>
            </p:custDataLst>
          </p:nvPr>
        </p:nvPicPr>
        <p:blipFill>
          <a:blip r:embed="rId18"/>
          <a:stretch>
            <a:fillRect/>
          </a:stretch>
        </p:blipFill>
        <p:spPr>
          <a:xfrm>
            <a:off x="7981689" y="230191"/>
            <a:ext cx="1067323" cy="1058783"/>
          </a:xfrm>
          <a:prstGeom prst="rect">
            <a:avLst/>
          </a:prstGeom>
        </p:spPr>
      </p:pic>
      <p:sp>
        <p:nvSpPr>
          <p:cNvPr id="8" name="Slide Number Placeholder 5">
            <a:extLst>
              <a:ext uri="{FF2B5EF4-FFF2-40B4-BE49-F238E27FC236}">
                <a16:creationId xmlns:a16="http://schemas.microsoft.com/office/drawing/2014/main" id="{82643B17-4FA4-4119-BFEA-5D7A3CA4183A}"/>
              </a:ext>
            </a:extLst>
          </p:cNvPr>
          <p:cNvSpPr txBox="1">
            <a:spLocks/>
          </p:cNvSpPr>
          <p:nvPr>
            <p:custDataLst>
              <p:tags r:id="rId17"/>
            </p:custDataLst>
          </p:nvPr>
        </p:nvSpPr>
        <p:spPr>
          <a:xfrm>
            <a:off x="2686051" y="6356354"/>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3FF4B5-3AA1-4192-B01D-6F2C6276B8E3}" type="slidenum">
              <a:rPr lang="en-US" sz="900" smtClean="0"/>
              <a:pPr/>
              <a:t>‹#›</a:t>
            </a:fld>
            <a:endParaRPr lang="en-US" sz="900"/>
          </a:p>
        </p:txBody>
      </p:sp>
    </p:spTree>
    <p:extLst>
      <p:ext uri="{BB962C8B-B14F-4D97-AF65-F5344CB8AC3E}">
        <p14:creationId xmlns:p14="http://schemas.microsoft.com/office/powerpoint/2010/main" val="1124558213"/>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hf hdr="0" ftr="0" dt="0"/>
  <p:txStyles>
    <p:titleStyle>
      <a:lvl1pPr algn="l" defTabSz="685766" rtl="0" eaLnBrk="1" latinLnBrk="0" hangingPunct="1">
        <a:lnSpc>
          <a:spcPct val="90000"/>
        </a:lnSpc>
        <a:spcBef>
          <a:spcPct val="0"/>
        </a:spcBef>
        <a:buNone/>
        <a:defRPr sz="4000" b="1" i="0" u="none" kern="1200">
          <a:solidFill>
            <a:srgbClr val="0070C0"/>
          </a:solidFill>
          <a:effectLst>
            <a:outerShdw blurRad="38100" dist="38100" dir="2700000" algn="tl">
              <a:srgbClr val="000000">
                <a:alpha val="43137"/>
              </a:srgbClr>
            </a:outerShdw>
          </a:effectLst>
          <a:latin typeface="+mj-lt"/>
          <a:ea typeface="+mj-ea"/>
          <a:cs typeface="+mj-cs"/>
        </a:defRPr>
      </a:lvl1pPr>
    </p:titleStyle>
    <p:bodyStyle>
      <a:lvl1pPr marL="171442" indent="-171442" algn="l" defTabSz="685766"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24" indent="-171442" algn="l" defTabSz="685766" rtl="0" eaLnBrk="1" latinLnBrk="0" hangingPunct="1">
        <a:lnSpc>
          <a:spcPct val="90000"/>
        </a:lnSpc>
        <a:spcBef>
          <a:spcPts val="375"/>
        </a:spcBef>
        <a:buFont typeface="Calibri" panose="020F0502020204030204" pitchFamily="34" charset="0"/>
        <a:buChar char="–"/>
        <a:defRPr sz="1800" b="0" i="0" u="none"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2973"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66" rtl="0" eaLnBrk="1" latinLnBrk="0" hangingPunct="1">
        <a:defRPr sz="1351" kern="1200">
          <a:solidFill>
            <a:schemeClr val="tx1"/>
          </a:solidFill>
          <a:latin typeface="+mn-lt"/>
          <a:ea typeface="+mn-ea"/>
          <a:cs typeface="+mn-cs"/>
        </a:defRPr>
      </a:lvl1pPr>
      <a:lvl2pPr marL="342883"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7"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3" algn="l" defTabSz="685766" rtl="0" eaLnBrk="1" latinLnBrk="0" hangingPunct="1">
        <a:defRPr sz="1351"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32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572237"/>
            <a:ext cx="8229600" cy="478411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25E6331-7D7A-461F-ABF1-D780DF1F49FB}" type="datetime1">
              <a:rPr lang="en-US" smtClean="0"/>
              <a:t>12/18/2020</a:t>
            </a:fld>
            <a:endParaRPr lang="en-US" dirty="0"/>
          </a:p>
        </p:txBody>
      </p:sp>
      <p:pic>
        <p:nvPicPr>
          <p:cNvPr id="7" name="Picture 6">
            <a:extLst>
              <a:ext uri="{FF2B5EF4-FFF2-40B4-BE49-F238E27FC236}">
                <a16:creationId xmlns:a16="http://schemas.microsoft.com/office/drawing/2014/main" id="{4FBDD98D-479C-421A-BE72-7579CF86779C}"/>
              </a:ext>
            </a:extLst>
          </p:cNvPr>
          <p:cNvPicPr>
            <a:picLocks noChangeAspect="1"/>
          </p:cNvPicPr>
          <p:nvPr userDrawn="1"/>
        </p:nvPicPr>
        <p:blipFill>
          <a:blip r:embed="rId15"/>
          <a:stretch>
            <a:fillRect/>
          </a:stretch>
        </p:blipFill>
        <p:spPr>
          <a:xfrm>
            <a:off x="7981689" y="230190"/>
            <a:ext cx="1067322" cy="1058783"/>
          </a:xfrm>
          <a:prstGeom prst="rect">
            <a:avLst/>
          </a:prstGeom>
        </p:spPr>
      </p:pic>
      <p:sp>
        <p:nvSpPr>
          <p:cNvPr id="8" name="Slide Number Placeholder 5">
            <a:extLst>
              <a:ext uri="{FF2B5EF4-FFF2-40B4-BE49-F238E27FC236}">
                <a16:creationId xmlns:a16="http://schemas.microsoft.com/office/drawing/2014/main" id="{82643B17-4FA4-4119-BFEA-5D7A3CA4183A}"/>
              </a:ext>
            </a:extLst>
          </p:cNvPr>
          <p:cNvSpPr txBox="1">
            <a:spLocks/>
          </p:cNvSpPr>
          <p:nvPr userDrawn="1"/>
        </p:nvSpPr>
        <p:spPr>
          <a:xfrm>
            <a:off x="2686050" y="6356353"/>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3FF4B5-3AA1-4192-B01D-6F2C6276B8E3}" type="slidenum">
              <a:rPr lang="en-US" smtClean="0"/>
              <a:pPr/>
              <a:t>‹#›</a:t>
            </a:fld>
            <a:endParaRPr lang="en-US"/>
          </a:p>
        </p:txBody>
      </p:sp>
    </p:spTree>
    <p:extLst>
      <p:ext uri="{BB962C8B-B14F-4D97-AF65-F5344CB8AC3E}">
        <p14:creationId xmlns:p14="http://schemas.microsoft.com/office/powerpoint/2010/main" val="144421452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Lst>
  <p:hf hdr="0" ftr="0" dt="0"/>
  <p:txStyles>
    <p:titleStyle>
      <a:lvl1pPr algn="l" defTabSz="685783" rtl="0" eaLnBrk="1" latinLnBrk="0" hangingPunct="1">
        <a:lnSpc>
          <a:spcPct val="90000"/>
        </a:lnSpc>
        <a:spcBef>
          <a:spcPct val="0"/>
        </a:spcBef>
        <a:buNone/>
        <a:defRPr sz="4000" b="1" i="0" u="none" kern="1200">
          <a:solidFill>
            <a:srgbClr val="0070C0"/>
          </a:solidFill>
          <a:effectLst>
            <a:outerShdw blurRad="38100" dist="38100" dir="2700000" algn="tl">
              <a:srgbClr val="000000">
                <a:alpha val="43137"/>
              </a:srgbClr>
            </a:outerShdw>
          </a:effectLst>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Calibri" panose="020F0502020204030204" pitchFamily="34" charset="0"/>
        <a:buChar char="–"/>
        <a:defRPr sz="1800" b="0" i="0" u="none"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09.xml"/><Relationship Id="rId7" Type="http://schemas.openxmlformats.org/officeDocument/2006/relationships/image" Target="../media/image4.emf"/><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21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220.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22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2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22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24.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25.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26.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27.xml"/><Relationship Id="rId6" Type="http://schemas.openxmlformats.org/officeDocument/2006/relationships/image" Target="../media/image17.jpeg"/><Relationship Id="rId5" Type="http://schemas.openxmlformats.org/officeDocument/2006/relationships/image" Target="../media/image19.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2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29.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image" Target="../media/image5.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1.xml"/><Relationship Id="rId1" Type="http://schemas.openxmlformats.org/officeDocument/2006/relationships/tags" Target="../tags/tag230.xml"/><Relationship Id="rId5" Type="http://schemas.openxmlformats.org/officeDocument/2006/relationships/image" Target="../media/image2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32.xml"/></Relationships>
</file>

<file path=ppt/slides/_rels/slide22.xml.rels><?xml version="1.0" encoding="UTF-8" standalone="yes"?>
<Relationships xmlns="http://schemas.openxmlformats.org/package/2006/relationships"><Relationship Id="rId3" Type="http://schemas.openxmlformats.org/officeDocument/2006/relationships/tags" Target="../tags/tag235.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hyperlink" Target="http://nextgenscienceassessment.org/wp-content/uploads/2018/06/2-McElhaney_etal_NARST__tasks-rubrics-paper-FINAL-2018.pdf" TargetMode="External"/><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2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14.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1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1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1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18.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219.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4991099" y="640081"/>
            <a:ext cx="3672839" cy="3538217"/>
          </a:xfrm>
          <a:noFill/>
        </p:spPr>
        <p:txBody>
          <a:bodyPr vert="horz" lIns="91440" tIns="45720" rIns="91440" bIns="45720" rtlCol="0">
            <a:normAutofit/>
          </a:bodyPr>
          <a:lstStyle/>
          <a:p>
            <a:pPr algn="l"/>
            <a:r>
              <a:rPr lang="en-US" sz="3800">
                <a:effectLst/>
              </a:rPr>
              <a:t>Designing High- Quality Three-Dimensional Science Assessments for Classroom Use</a:t>
            </a:r>
          </a:p>
        </p:txBody>
      </p:sp>
      <p:sp>
        <p:nvSpPr>
          <p:cNvPr id="3" name="Subtitle 2"/>
          <p:cNvSpPr>
            <a:spLocks noGrp="1"/>
          </p:cNvSpPr>
          <p:nvPr>
            <p:ph type="subTitle" idx="1"/>
            <p:custDataLst>
              <p:tags r:id="rId3"/>
            </p:custDataLst>
          </p:nvPr>
        </p:nvSpPr>
        <p:spPr>
          <a:xfrm>
            <a:off x="4991099" y="4660903"/>
            <a:ext cx="3672840" cy="1557017"/>
          </a:xfrm>
          <a:noFill/>
        </p:spPr>
        <p:txBody>
          <a:bodyPr vert="horz" lIns="91440" tIns="45720" rIns="91440" bIns="45720" rtlCol="0" anchor="t">
            <a:normAutofit/>
          </a:bodyPr>
          <a:lstStyle/>
          <a:p>
            <a:pPr algn="l"/>
            <a:r>
              <a:rPr lang="en-US" b="1" dirty="0"/>
              <a:t>Chapter 4: Development of Tasks, Rubrics, and Exemplars</a:t>
            </a:r>
            <a:endParaRPr lang="en-US" b="1" dirty="0">
              <a:cs typeface="Calibri"/>
            </a:endParaRPr>
          </a:p>
          <a:p>
            <a:pPr algn="l"/>
            <a:r>
              <a:rPr lang="en-US" b="1" dirty="0">
                <a:cs typeface="Calibri"/>
              </a:rPr>
              <a:t>Module 4.5: Application of Rubric to Evaluate Student Learning </a:t>
            </a:r>
          </a:p>
        </p:txBody>
      </p:sp>
      <p:sp>
        <p:nvSpPr>
          <p:cNvPr id="28" name="Rectangle 27">
            <a:extLst>
              <a:ext uri="{FF2B5EF4-FFF2-40B4-BE49-F238E27FC236}">
                <a16:creationId xmlns:a16="http://schemas.microsoft.com/office/drawing/2014/main" id="{8AD13924-DC7C-4339-B194-8A4EFFBF2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80687"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ounded Rectangle 26">
            <a:extLst>
              <a:ext uri="{FF2B5EF4-FFF2-40B4-BE49-F238E27FC236}">
                <a16:creationId xmlns:a16="http://schemas.microsoft.com/office/drawing/2014/main" id="{72458505-C9BA-445F-AE75-CFC7FF04F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058" y="640080"/>
            <a:ext cx="3606882"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p:cNvPicPr>
            <a:picLocks noChangeAspect="1"/>
          </p:cNvPicPr>
          <p:nvPr>
            <p:custDataLst>
              <p:tags r:id="rId4"/>
            </p:custDataLst>
          </p:nvPr>
        </p:nvPicPr>
        <p:blipFill>
          <a:blip r:embed="rId7"/>
          <a:stretch>
            <a:fillRect/>
          </a:stretch>
        </p:blipFill>
        <p:spPr>
          <a:xfrm>
            <a:off x="724875" y="1870738"/>
            <a:ext cx="3127248" cy="3116501"/>
          </a:xfrm>
          <a:prstGeom prst="rect">
            <a:avLst/>
          </a:prstGeom>
          <a:effectLst/>
        </p:spPr>
      </p:pic>
      <p:cxnSp>
        <p:nvCxnSpPr>
          <p:cNvPr id="32" name="Straight Connector 31">
            <a:extLst>
              <a:ext uri="{FF2B5EF4-FFF2-40B4-BE49-F238E27FC236}">
                <a16:creationId xmlns:a16="http://schemas.microsoft.com/office/drawing/2014/main" id="{492C71F2-7657-4A22-BE4C-647EEDE915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67300" y="4428744"/>
            <a:ext cx="2057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8FC7FDB-F0C0-47E6-A336-1954C6C5ED36}"/>
              </a:ext>
            </a:extLst>
          </p:cNvPr>
          <p:cNvSpPr/>
          <p:nvPr/>
        </p:nvSpPr>
        <p:spPr>
          <a:xfrm>
            <a:off x="7943161" y="94745"/>
            <a:ext cx="1131190" cy="8086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40860EA-F9CC-4608-8721-07EABCA9D0D2}"/>
              </a:ext>
            </a:extLst>
          </p:cNvPr>
          <p:cNvSpPr/>
          <p:nvPr/>
        </p:nvSpPr>
        <p:spPr>
          <a:xfrm>
            <a:off x="8095561" y="247145"/>
            <a:ext cx="978790" cy="9520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C7E9C1B-0A66-45ED-A75C-1A8B85BDF77B}"/>
              </a:ext>
            </a:extLst>
          </p:cNvPr>
          <p:cNvSpPr/>
          <p:nvPr/>
        </p:nvSpPr>
        <p:spPr>
          <a:xfrm>
            <a:off x="4580686" y="6157297"/>
            <a:ext cx="4554627" cy="700704"/>
          </a:xfrm>
          <a:prstGeom prst="rect">
            <a:avLst/>
          </a:prstGeom>
          <a:solidFill>
            <a:schemeClr val="bg1">
              <a:alpha val="50000"/>
            </a:schemeClr>
          </a:solidFill>
          <a:ln>
            <a:solidFill>
              <a:schemeClr val="bg1"/>
            </a:solidFill>
          </a:ln>
        </p:spPr>
        <p:txBody>
          <a:bodyPr wrap="square">
            <a:noAutofit/>
          </a:bodyPr>
          <a:lstStyle/>
          <a:p>
            <a:pPr lvl="0" algn="ctr" defTabSz="914400">
              <a:spcBef>
                <a:spcPct val="20000"/>
              </a:spcBef>
              <a:defRPr/>
            </a:pPr>
            <a:r>
              <a:rPr lang="en-US" sz="1000" dirty="0">
                <a:solidFill>
                  <a:sysClr val="windowText" lastClr="000000"/>
                </a:solidFill>
              </a:rPr>
              <a:t>This digital workbook on designing high quality three-dimensional science assessment tasks for classroom use was developed by edCount, LLC, under</a:t>
            </a:r>
            <a:br>
              <a:rPr lang="en-US" sz="1000" dirty="0">
                <a:solidFill>
                  <a:sysClr val="windowText" lastClr="000000"/>
                </a:solidFill>
              </a:rPr>
            </a:br>
            <a:r>
              <a:rPr lang="en-US" sz="1000" dirty="0">
                <a:solidFill>
                  <a:sysClr val="windowText" lastClr="000000"/>
                </a:solidFill>
              </a:rPr>
              <a:t>Enhanced Assessment Grants Program, CFDA 84.368A.</a:t>
            </a:r>
          </a:p>
        </p:txBody>
      </p:sp>
    </p:spTree>
    <p:custDataLst>
      <p:tags r:id="rId1"/>
    </p:custDataLst>
    <p:extLst>
      <p:ext uri="{BB962C8B-B14F-4D97-AF65-F5344CB8AC3E}">
        <p14:creationId xmlns:p14="http://schemas.microsoft.com/office/powerpoint/2010/main" val="157610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B350F-A8C0-473E-AC6A-6B1E400063FB}"/>
              </a:ext>
            </a:extLst>
          </p:cNvPr>
          <p:cNvSpPr>
            <a:spLocks noGrp="1"/>
          </p:cNvSpPr>
          <p:nvPr>
            <p:ph type="title"/>
          </p:nvPr>
        </p:nvSpPr>
        <p:spPr>
          <a:xfrm>
            <a:off x="457200" y="267860"/>
            <a:ext cx="8229600" cy="857250"/>
          </a:xfrm>
        </p:spPr>
        <p:txBody>
          <a:bodyPr/>
          <a:lstStyle/>
          <a:p>
            <a:r>
              <a:rPr lang="en-US" dirty="0"/>
              <a:t>Question 1: Exemplar B</a:t>
            </a:r>
          </a:p>
        </p:txBody>
      </p:sp>
      <p:sp>
        <p:nvSpPr>
          <p:cNvPr id="5" name="Rectangle 4">
            <a:extLst>
              <a:ext uri="{FF2B5EF4-FFF2-40B4-BE49-F238E27FC236}">
                <a16:creationId xmlns:a16="http://schemas.microsoft.com/office/drawing/2014/main" id="{92340FB9-8A82-41EC-A129-0EC60AF32694}"/>
              </a:ext>
            </a:extLst>
          </p:cNvPr>
          <p:cNvSpPr/>
          <p:nvPr/>
        </p:nvSpPr>
        <p:spPr>
          <a:xfrm>
            <a:off x="5401700" y="1920241"/>
            <a:ext cx="3199377" cy="3323987"/>
          </a:xfrm>
          <a:prstGeom prst="rect">
            <a:avLst/>
          </a:prstGeom>
          <a:solidFill>
            <a:schemeClr val="bg1"/>
          </a:solidFill>
          <a:ln w="12700">
            <a:solidFill>
              <a:srgbClr val="0070C0"/>
            </a:solidFill>
          </a:ln>
        </p:spPr>
        <p:txBody>
          <a:bodyPr wrap="square">
            <a:spAutoFit/>
          </a:bodyPr>
          <a:lstStyle/>
          <a:p>
            <a:pPr defTabSz="342884"/>
            <a:r>
              <a:rPr lang="en-US" sz="1500" b="1" dirty="0">
                <a:solidFill>
                  <a:prstClr val="black"/>
                </a:solidFill>
                <a:latin typeface="Calibri" panose="020F0502020204030204"/>
              </a:rPr>
              <a:t>Score Point 2: </a:t>
            </a:r>
            <a:r>
              <a:rPr lang="en-US" sz="1500" dirty="0">
                <a:solidFill>
                  <a:prstClr val="black"/>
                </a:solidFill>
                <a:latin typeface="Calibri" panose="020F0502020204030204"/>
              </a:rPr>
              <a:t>Student has a partial understanding and needs additional instruction on some concepts before new instruction is provided.</a:t>
            </a:r>
          </a:p>
          <a:p>
            <a:pPr defTabSz="342884"/>
            <a:endParaRPr lang="en-US" sz="1500" dirty="0">
              <a:solidFill>
                <a:prstClr val="black"/>
              </a:solidFill>
              <a:latin typeface="Calibri" panose="020F0502020204030204"/>
            </a:endParaRPr>
          </a:p>
          <a:p>
            <a:pPr defTabSz="342884"/>
            <a:r>
              <a:rPr lang="en-US" sz="1500" dirty="0">
                <a:solidFill>
                  <a:prstClr val="black"/>
                </a:solidFill>
                <a:latin typeface="Calibri" panose="020F0502020204030204"/>
              </a:rPr>
              <a:t>Model shows a flawed connection between bulk matter and particles too small to be seen. Model shows a flawed connection between the representation's correct position and scale relative to each other.</a:t>
            </a:r>
          </a:p>
          <a:p>
            <a:pPr defTabSz="342884"/>
            <a:endParaRPr lang="en-US" sz="1500" dirty="0">
              <a:solidFill>
                <a:prstClr val="black"/>
              </a:solidFill>
              <a:latin typeface="Calibri" panose="020F0502020204030204"/>
            </a:endParaRPr>
          </a:p>
          <a:p>
            <a:pPr defTabSz="342884"/>
            <a:r>
              <a:rPr lang="en-US" sz="1500" dirty="0">
                <a:solidFill>
                  <a:prstClr val="black"/>
                </a:solidFill>
                <a:latin typeface="Calibri" panose="020F0502020204030204"/>
              </a:rPr>
              <a:t>Key is partially correct; it shows the salt particles in one condition.</a:t>
            </a:r>
          </a:p>
        </p:txBody>
      </p:sp>
      <p:pic>
        <p:nvPicPr>
          <p:cNvPr id="7" name="Picture 6">
            <a:extLst>
              <a:ext uri="{FF2B5EF4-FFF2-40B4-BE49-F238E27FC236}">
                <a16:creationId xmlns:a16="http://schemas.microsoft.com/office/drawing/2014/main" id="{C922269B-BCE5-463E-8FCA-9D8A359D7113}"/>
              </a:ext>
            </a:extLst>
          </p:cNvPr>
          <p:cNvPicPr>
            <a:picLocks noChangeAspect="1"/>
          </p:cNvPicPr>
          <p:nvPr/>
        </p:nvPicPr>
        <p:blipFill>
          <a:blip r:embed="rId4"/>
          <a:stretch>
            <a:fillRect/>
          </a:stretch>
        </p:blipFill>
        <p:spPr>
          <a:xfrm>
            <a:off x="211640" y="2655113"/>
            <a:ext cx="4973889" cy="1831158"/>
          </a:xfrm>
          <a:prstGeom prst="rect">
            <a:avLst/>
          </a:prstGeom>
        </p:spPr>
      </p:pic>
    </p:spTree>
    <p:custDataLst>
      <p:tags r:id="rId1"/>
    </p:custDataLst>
    <p:extLst>
      <p:ext uri="{BB962C8B-B14F-4D97-AF65-F5344CB8AC3E}">
        <p14:creationId xmlns:p14="http://schemas.microsoft.com/office/powerpoint/2010/main" val="415502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4EFDF-5835-4C39-AE3C-70A0DAB62DED}"/>
              </a:ext>
            </a:extLst>
          </p:cNvPr>
          <p:cNvSpPr>
            <a:spLocks noGrp="1"/>
          </p:cNvSpPr>
          <p:nvPr>
            <p:ph type="title"/>
          </p:nvPr>
        </p:nvSpPr>
        <p:spPr>
          <a:xfrm>
            <a:off x="457200" y="284756"/>
            <a:ext cx="8229600" cy="857250"/>
          </a:xfrm>
        </p:spPr>
        <p:txBody>
          <a:bodyPr/>
          <a:lstStyle/>
          <a:p>
            <a:r>
              <a:rPr lang="en-US" dirty="0"/>
              <a:t>Question 1: Exemplar C</a:t>
            </a:r>
          </a:p>
        </p:txBody>
      </p:sp>
      <p:sp>
        <p:nvSpPr>
          <p:cNvPr id="5" name="Rectangle 4">
            <a:extLst>
              <a:ext uri="{FF2B5EF4-FFF2-40B4-BE49-F238E27FC236}">
                <a16:creationId xmlns:a16="http://schemas.microsoft.com/office/drawing/2014/main" id="{3BAE6C69-B4E8-4396-A836-9047010FEC95}"/>
              </a:ext>
            </a:extLst>
          </p:cNvPr>
          <p:cNvSpPr/>
          <p:nvPr/>
        </p:nvSpPr>
        <p:spPr>
          <a:xfrm>
            <a:off x="4962971" y="1778528"/>
            <a:ext cx="4057773" cy="3381695"/>
          </a:xfrm>
          <a:prstGeom prst="rect">
            <a:avLst/>
          </a:prstGeom>
          <a:solidFill>
            <a:schemeClr val="bg1"/>
          </a:solidFill>
          <a:ln w="12700">
            <a:solidFill>
              <a:srgbClr val="0070C0"/>
            </a:solidFill>
          </a:ln>
        </p:spPr>
        <p:txBody>
          <a:bodyPr wrap="square">
            <a:spAutoFit/>
          </a:bodyPr>
          <a:lstStyle/>
          <a:p>
            <a:pPr defTabSz="342884"/>
            <a:r>
              <a:rPr lang="en-US" sz="1425" b="1" dirty="0">
                <a:solidFill>
                  <a:prstClr val="black"/>
                </a:solidFill>
                <a:latin typeface="Calibri" panose="020F0502020204030204"/>
              </a:rPr>
              <a:t>Score Point 3: </a:t>
            </a:r>
            <a:r>
              <a:rPr lang="en-US" sz="1425" dirty="0">
                <a:solidFill>
                  <a:prstClr val="black"/>
                </a:solidFill>
                <a:latin typeface="Calibri" panose="020F0502020204030204"/>
              </a:rPr>
              <a:t>Student has mastery/an understanding of the assessed skills and is ready for new, more sophisticated instruction.</a:t>
            </a:r>
          </a:p>
          <a:p>
            <a:pPr defTabSz="342884"/>
            <a:endParaRPr lang="en-US" sz="1425" dirty="0">
              <a:solidFill>
                <a:prstClr val="black"/>
              </a:solidFill>
              <a:latin typeface="Calibri" panose="020F0502020204030204"/>
            </a:endParaRPr>
          </a:p>
          <a:p>
            <a:pPr defTabSz="342884"/>
            <a:r>
              <a:rPr lang="en-US" sz="1425" dirty="0">
                <a:solidFill>
                  <a:prstClr val="black"/>
                </a:solidFill>
                <a:latin typeface="Calibri" panose="020F0502020204030204"/>
              </a:rPr>
              <a:t>Model shows two representations, each with two different bulk matter and matter too small to be seen (particles); the models for "Before Stirring" and "After Stirring" represent both salt and water particles. Model representations show correct position and scale relative to each other; the models for "Before Stirring" and "After Stirring" show the correct position and scale of the particles.</a:t>
            </a:r>
          </a:p>
          <a:p>
            <a:pPr defTabSz="342884"/>
            <a:endParaRPr lang="en-US" sz="1425" dirty="0">
              <a:solidFill>
                <a:prstClr val="black"/>
              </a:solidFill>
              <a:latin typeface="Calibri" panose="020F0502020204030204"/>
            </a:endParaRPr>
          </a:p>
          <a:p>
            <a:pPr defTabSz="342884"/>
            <a:r>
              <a:rPr lang="en-US" sz="1425" dirty="0">
                <a:solidFill>
                  <a:prstClr val="black"/>
                </a:solidFill>
                <a:latin typeface="Calibri" panose="020F0502020204030204"/>
              </a:rPr>
              <a:t>The key is correct and shows the salt particles in both conditions.</a:t>
            </a:r>
          </a:p>
        </p:txBody>
      </p:sp>
      <p:pic>
        <p:nvPicPr>
          <p:cNvPr id="7" name="Picture 6">
            <a:extLst>
              <a:ext uri="{FF2B5EF4-FFF2-40B4-BE49-F238E27FC236}">
                <a16:creationId xmlns:a16="http://schemas.microsoft.com/office/drawing/2014/main" id="{DF93B0BB-0C20-4101-8762-524C9B16909A}"/>
              </a:ext>
            </a:extLst>
          </p:cNvPr>
          <p:cNvPicPr>
            <a:picLocks noChangeAspect="1"/>
          </p:cNvPicPr>
          <p:nvPr/>
        </p:nvPicPr>
        <p:blipFill>
          <a:blip r:embed="rId4"/>
          <a:stretch>
            <a:fillRect/>
          </a:stretch>
        </p:blipFill>
        <p:spPr>
          <a:xfrm>
            <a:off x="123259" y="2736982"/>
            <a:ext cx="4677342" cy="1654906"/>
          </a:xfrm>
          <a:prstGeom prst="rect">
            <a:avLst/>
          </a:prstGeom>
        </p:spPr>
      </p:pic>
    </p:spTree>
    <p:custDataLst>
      <p:tags r:id="rId1"/>
    </p:custDataLst>
    <p:extLst>
      <p:ext uri="{BB962C8B-B14F-4D97-AF65-F5344CB8AC3E}">
        <p14:creationId xmlns:p14="http://schemas.microsoft.com/office/powerpoint/2010/main" val="82041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607358-7584-4086-85AF-1620A26616A7}"/>
              </a:ext>
            </a:extLst>
          </p:cNvPr>
          <p:cNvSpPr/>
          <p:nvPr/>
        </p:nvSpPr>
        <p:spPr>
          <a:xfrm>
            <a:off x="5600831" y="1817520"/>
            <a:ext cx="2283953" cy="3831818"/>
          </a:xfrm>
          <a:prstGeom prst="rect">
            <a:avLst/>
          </a:prstGeom>
          <a:solidFill>
            <a:schemeClr val="bg1"/>
          </a:solidFill>
          <a:ln>
            <a:solidFill>
              <a:schemeClr val="tx1"/>
            </a:solidFill>
          </a:ln>
        </p:spPr>
        <p:txBody>
          <a:bodyPr wrap="square">
            <a:spAutoFit/>
          </a:bodyPr>
          <a:lstStyle/>
          <a:p>
            <a:pPr defTabSz="342884"/>
            <a:r>
              <a:rPr lang="en-US" sz="1350" b="1" dirty="0">
                <a:solidFill>
                  <a:prstClr val="black"/>
                </a:solidFill>
                <a:latin typeface="Calibri" panose="020F0502020204030204"/>
              </a:rPr>
              <a:t>Score Point 2: </a:t>
            </a:r>
            <a:r>
              <a:rPr lang="en-US" sz="1350" dirty="0">
                <a:solidFill>
                  <a:prstClr val="black"/>
                </a:solidFill>
                <a:latin typeface="Calibri" panose="020F0502020204030204"/>
              </a:rPr>
              <a:t>Student has a partial understanding and needs additional instruction on some concepts before new instruction is provided.</a:t>
            </a:r>
          </a:p>
          <a:p>
            <a:pPr defTabSz="342884"/>
            <a:endParaRPr lang="en-US" sz="1350" dirty="0">
              <a:solidFill>
                <a:prstClr val="black"/>
              </a:solidFill>
              <a:latin typeface="Calibri" panose="020F0502020204030204"/>
            </a:endParaRPr>
          </a:p>
          <a:p>
            <a:pPr defTabSz="342884"/>
            <a:r>
              <a:rPr lang="en-US" sz="1350" dirty="0">
                <a:solidFill>
                  <a:prstClr val="black"/>
                </a:solidFill>
                <a:latin typeface="Calibri" panose="020F0502020204030204"/>
              </a:rPr>
              <a:t>Model shows a flawed connection between bulk matter and particles too small to be seen. Model shows a flawed connection between the representation's correct position and scale relative to each other.</a:t>
            </a:r>
          </a:p>
          <a:p>
            <a:pPr defTabSz="342884"/>
            <a:endParaRPr lang="en-US" sz="1350" dirty="0">
              <a:solidFill>
                <a:prstClr val="black"/>
              </a:solidFill>
              <a:latin typeface="Calibri" panose="020F0502020204030204"/>
            </a:endParaRPr>
          </a:p>
          <a:p>
            <a:pPr defTabSz="342884"/>
            <a:r>
              <a:rPr lang="en-US" sz="1350" dirty="0">
                <a:solidFill>
                  <a:prstClr val="black"/>
                </a:solidFill>
                <a:latin typeface="Calibri" panose="020F0502020204030204"/>
              </a:rPr>
              <a:t>Key is partially correct; it shows the salt particles in one condition.</a:t>
            </a:r>
          </a:p>
        </p:txBody>
      </p:sp>
      <p:sp>
        <p:nvSpPr>
          <p:cNvPr id="12" name="Rectangle 11">
            <a:extLst>
              <a:ext uri="{FF2B5EF4-FFF2-40B4-BE49-F238E27FC236}">
                <a16:creationId xmlns:a16="http://schemas.microsoft.com/office/drawing/2014/main" id="{B8210AF7-E8D2-45CA-AD99-21DB1A3BA4F0}"/>
              </a:ext>
            </a:extLst>
          </p:cNvPr>
          <p:cNvSpPr/>
          <p:nvPr/>
        </p:nvSpPr>
        <p:spPr>
          <a:xfrm>
            <a:off x="5521003" y="753610"/>
            <a:ext cx="2378891" cy="4455066"/>
          </a:xfrm>
          <a:prstGeom prst="rect">
            <a:avLst/>
          </a:prstGeom>
          <a:solidFill>
            <a:schemeClr val="bg1"/>
          </a:solidFill>
          <a:ln>
            <a:solidFill>
              <a:schemeClr val="tx1"/>
            </a:solidFill>
          </a:ln>
        </p:spPr>
        <p:txBody>
          <a:bodyPr wrap="square">
            <a:spAutoFit/>
          </a:bodyPr>
          <a:lstStyle/>
          <a:p>
            <a:pPr defTabSz="342884"/>
            <a:r>
              <a:rPr lang="en-US" sz="1350" b="1" dirty="0">
                <a:solidFill>
                  <a:prstClr val="black"/>
                </a:solidFill>
                <a:latin typeface="Calibri" panose="020F0502020204030204"/>
              </a:rPr>
              <a:t>Score Point 1: </a:t>
            </a:r>
            <a:r>
              <a:rPr lang="en-US" sz="1350" dirty="0">
                <a:solidFill>
                  <a:prstClr val="black"/>
                </a:solidFill>
                <a:latin typeface="Calibri" panose="020F0502020204030204"/>
              </a:rPr>
              <a:t>Student has not learned the material and/or has misconceptions and reteaching of the key concepts is required.</a:t>
            </a:r>
          </a:p>
          <a:p>
            <a:pPr defTabSz="342884"/>
            <a:r>
              <a:rPr lang="en-US" sz="1350" dirty="0">
                <a:solidFill>
                  <a:prstClr val="black"/>
                </a:solidFill>
                <a:latin typeface="Calibri" panose="020F0502020204030204"/>
              </a:rPr>
              <a:t> </a:t>
            </a:r>
          </a:p>
          <a:p>
            <a:pPr defTabSz="342884"/>
            <a:r>
              <a:rPr lang="en-US" sz="1350" dirty="0">
                <a:solidFill>
                  <a:prstClr val="black"/>
                </a:solidFill>
                <a:latin typeface="Calibri" panose="020F0502020204030204"/>
              </a:rPr>
              <a:t>Model shows a flawed connection between bulk matter and particles too small to be seen; the water particles are not shown in either condition; rather, the level of the water is indicated. Model does not show the position and relative scale of the water and salt particles. </a:t>
            </a:r>
          </a:p>
          <a:p>
            <a:pPr defTabSz="342884"/>
            <a:endParaRPr lang="en-US" sz="1350" dirty="0">
              <a:solidFill>
                <a:prstClr val="black"/>
              </a:solidFill>
              <a:latin typeface="Calibri" panose="020F0502020204030204"/>
            </a:endParaRPr>
          </a:p>
          <a:p>
            <a:pPr defTabSz="342884"/>
            <a:r>
              <a:rPr lang="en-US" sz="1350" dirty="0">
                <a:solidFill>
                  <a:prstClr val="black"/>
                </a:solidFill>
                <a:latin typeface="Calibri" panose="020F0502020204030204"/>
              </a:rPr>
              <a:t>Key is incomplete as it does not include representations of the salt and water  molecules for both conditions.</a:t>
            </a:r>
          </a:p>
        </p:txBody>
      </p:sp>
      <p:cxnSp>
        <p:nvCxnSpPr>
          <p:cNvPr id="13" name="Straight Arrow Connector 12">
            <a:extLst>
              <a:ext uri="{FF2B5EF4-FFF2-40B4-BE49-F238E27FC236}">
                <a16:creationId xmlns:a16="http://schemas.microsoft.com/office/drawing/2014/main" id="{0D13F561-A7B3-4634-B284-0B395763958C}"/>
              </a:ext>
            </a:extLst>
          </p:cNvPr>
          <p:cNvCxnSpPr>
            <a:cxnSpLocks/>
          </p:cNvCxnSpPr>
          <p:nvPr/>
        </p:nvCxnSpPr>
        <p:spPr>
          <a:xfrm flipH="1">
            <a:off x="5230354" y="5068635"/>
            <a:ext cx="354434" cy="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3DC1A1F-0336-4208-B776-74AC115F4FA1}"/>
              </a:ext>
            </a:extLst>
          </p:cNvPr>
          <p:cNvCxnSpPr>
            <a:cxnSpLocks/>
          </p:cNvCxnSpPr>
          <p:nvPr/>
        </p:nvCxnSpPr>
        <p:spPr>
          <a:xfrm flipH="1">
            <a:off x="5294143" y="3386465"/>
            <a:ext cx="306689" cy="0"/>
          </a:xfrm>
          <a:prstGeom prst="straightConnector1">
            <a:avLst/>
          </a:prstGeom>
          <a:ln w="57150">
            <a:solidFill>
              <a:srgbClr val="CC66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D5E0217-1B93-43E9-A002-421F7E64B9CE}"/>
              </a:ext>
            </a:extLst>
          </p:cNvPr>
          <p:cNvCxnSpPr>
            <a:cxnSpLocks/>
          </p:cNvCxnSpPr>
          <p:nvPr/>
        </p:nvCxnSpPr>
        <p:spPr>
          <a:xfrm flipH="1">
            <a:off x="5230356" y="1737011"/>
            <a:ext cx="290647" cy="0"/>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56DEE30D-3BBA-4FDA-821C-3990283C08D9}"/>
              </a:ext>
            </a:extLst>
          </p:cNvPr>
          <p:cNvSpPr/>
          <p:nvPr/>
        </p:nvSpPr>
        <p:spPr>
          <a:xfrm>
            <a:off x="5584788" y="1817520"/>
            <a:ext cx="3198428" cy="3831818"/>
          </a:xfrm>
          <a:prstGeom prst="rect">
            <a:avLst/>
          </a:prstGeom>
          <a:solidFill>
            <a:schemeClr val="bg1"/>
          </a:solidFill>
          <a:ln>
            <a:solidFill>
              <a:schemeClr val="tx1"/>
            </a:solidFill>
          </a:ln>
        </p:spPr>
        <p:txBody>
          <a:bodyPr wrap="square">
            <a:spAutoFit/>
          </a:bodyPr>
          <a:lstStyle/>
          <a:p>
            <a:pPr defTabSz="342884"/>
            <a:r>
              <a:rPr lang="en-US" sz="1350" b="1" dirty="0">
                <a:solidFill>
                  <a:prstClr val="black"/>
                </a:solidFill>
              </a:rPr>
              <a:t>Score Point 3: </a:t>
            </a:r>
            <a:r>
              <a:rPr lang="en-US" sz="1350" dirty="0">
                <a:solidFill>
                  <a:prstClr val="black"/>
                </a:solidFill>
              </a:rPr>
              <a:t>Student has mastery/an understanding of the assessed skills and is ready for new, more sophisticated instruction.</a:t>
            </a:r>
          </a:p>
          <a:p>
            <a:pPr defTabSz="342884"/>
            <a:endParaRPr lang="en-US" sz="1350" dirty="0">
              <a:solidFill>
                <a:prstClr val="black"/>
              </a:solidFill>
            </a:endParaRPr>
          </a:p>
          <a:p>
            <a:pPr defTabSz="342884"/>
            <a:r>
              <a:rPr lang="en-US" sz="1350" dirty="0">
                <a:solidFill>
                  <a:prstClr val="black"/>
                </a:solidFill>
              </a:rPr>
              <a:t>Model shows two representations, each with two different bulk matter and matter too small to be seen (particles); the models for "Before Stirring" and "After Stirring" represent both salt and water particles. Model representations show correct position and scale relative to each other; the models for "Before Stirring" and "After Stirring" show the correct position and scale of the particles.</a:t>
            </a:r>
          </a:p>
          <a:p>
            <a:pPr defTabSz="342884"/>
            <a:endParaRPr lang="en-US" sz="1350" dirty="0">
              <a:solidFill>
                <a:prstClr val="black"/>
              </a:solidFill>
            </a:endParaRPr>
          </a:p>
          <a:p>
            <a:pPr defTabSz="342884"/>
            <a:r>
              <a:rPr lang="en-US" sz="1350" dirty="0">
                <a:solidFill>
                  <a:prstClr val="black"/>
                </a:solidFill>
              </a:rPr>
              <a:t>The key is correct and shows the salt particles in both conditions.</a:t>
            </a:r>
          </a:p>
        </p:txBody>
      </p:sp>
      <p:pic>
        <p:nvPicPr>
          <p:cNvPr id="11" name="Picture 10">
            <a:extLst>
              <a:ext uri="{FF2B5EF4-FFF2-40B4-BE49-F238E27FC236}">
                <a16:creationId xmlns:a16="http://schemas.microsoft.com/office/drawing/2014/main" id="{B8C89E8A-F860-4E3B-A85D-4BC6738CCF74}"/>
              </a:ext>
            </a:extLst>
          </p:cNvPr>
          <p:cNvPicPr>
            <a:picLocks noChangeAspect="1"/>
          </p:cNvPicPr>
          <p:nvPr/>
        </p:nvPicPr>
        <p:blipFill>
          <a:blip r:embed="rId4"/>
          <a:stretch>
            <a:fillRect/>
          </a:stretch>
        </p:blipFill>
        <p:spPr>
          <a:xfrm>
            <a:off x="360784" y="945347"/>
            <a:ext cx="4420766" cy="1589391"/>
          </a:xfrm>
          <a:prstGeom prst="rect">
            <a:avLst/>
          </a:prstGeom>
        </p:spPr>
      </p:pic>
      <p:pic>
        <p:nvPicPr>
          <p:cNvPr id="14" name="Picture 13">
            <a:extLst>
              <a:ext uri="{FF2B5EF4-FFF2-40B4-BE49-F238E27FC236}">
                <a16:creationId xmlns:a16="http://schemas.microsoft.com/office/drawing/2014/main" id="{E34F93BE-9E07-47F1-8578-B28CC228BA12}"/>
              </a:ext>
            </a:extLst>
          </p:cNvPr>
          <p:cNvPicPr>
            <a:picLocks noChangeAspect="1"/>
          </p:cNvPicPr>
          <p:nvPr/>
        </p:nvPicPr>
        <p:blipFill>
          <a:blip r:embed="rId5"/>
          <a:stretch>
            <a:fillRect/>
          </a:stretch>
        </p:blipFill>
        <p:spPr>
          <a:xfrm>
            <a:off x="358244" y="2627056"/>
            <a:ext cx="4420767" cy="1627523"/>
          </a:xfrm>
          <a:prstGeom prst="rect">
            <a:avLst/>
          </a:prstGeom>
        </p:spPr>
      </p:pic>
      <p:pic>
        <p:nvPicPr>
          <p:cNvPr id="15" name="Picture 14">
            <a:extLst>
              <a:ext uri="{FF2B5EF4-FFF2-40B4-BE49-F238E27FC236}">
                <a16:creationId xmlns:a16="http://schemas.microsoft.com/office/drawing/2014/main" id="{14482F60-C285-47C1-AD74-FB532145CFC2}"/>
              </a:ext>
            </a:extLst>
          </p:cNvPr>
          <p:cNvPicPr>
            <a:picLocks noChangeAspect="1"/>
          </p:cNvPicPr>
          <p:nvPr/>
        </p:nvPicPr>
        <p:blipFill>
          <a:blip r:embed="rId6"/>
          <a:stretch>
            <a:fillRect/>
          </a:stretch>
        </p:blipFill>
        <p:spPr>
          <a:xfrm>
            <a:off x="323865" y="4361450"/>
            <a:ext cx="4455148" cy="1576291"/>
          </a:xfrm>
          <a:prstGeom prst="rect">
            <a:avLst/>
          </a:prstGeom>
        </p:spPr>
      </p:pic>
    </p:spTree>
    <p:custDataLst>
      <p:tags r:id="rId1"/>
    </p:custDataLst>
    <p:extLst>
      <p:ext uri="{BB962C8B-B14F-4D97-AF65-F5344CB8AC3E}">
        <p14:creationId xmlns:p14="http://schemas.microsoft.com/office/powerpoint/2010/main" val="350931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2" grpId="0" animBg="1"/>
      <p:bldP spid="12" grpId="1"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DC2D8-4F91-48BB-BE4F-A65E69B617CA}"/>
              </a:ext>
            </a:extLst>
          </p:cNvPr>
          <p:cNvSpPr>
            <a:spLocks noGrp="1"/>
          </p:cNvSpPr>
          <p:nvPr>
            <p:ph type="title"/>
          </p:nvPr>
        </p:nvSpPr>
        <p:spPr>
          <a:xfrm>
            <a:off x="434479" y="337609"/>
            <a:ext cx="7516825" cy="857250"/>
          </a:xfrm>
        </p:spPr>
        <p:txBody>
          <a:bodyPr>
            <a:normAutofit fontScale="90000"/>
          </a:bodyPr>
          <a:lstStyle/>
          <a:p>
            <a:r>
              <a:rPr lang="en-US" dirty="0"/>
              <a:t>Independent Activity: Score Point Assignments for Question 2 Responses</a:t>
            </a:r>
          </a:p>
        </p:txBody>
      </p:sp>
      <p:sp>
        <p:nvSpPr>
          <p:cNvPr id="10" name="TextBox 9">
            <a:extLst>
              <a:ext uri="{FF2B5EF4-FFF2-40B4-BE49-F238E27FC236}">
                <a16:creationId xmlns:a16="http://schemas.microsoft.com/office/drawing/2014/main" id="{8FD3431E-7B14-4296-8742-65DE685A9C3D}"/>
              </a:ext>
            </a:extLst>
          </p:cNvPr>
          <p:cNvSpPr txBox="1"/>
          <p:nvPr/>
        </p:nvSpPr>
        <p:spPr>
          <a:xfrm>
            <a:off x="873312" y="3036559"/>
            <a:ext cx="2128667" cy="1338828"/>
          </a:xfrm>
          <a:prstGeom prst="rect">
            <a:avLst/>
          </a:prstGeom>
          <a:noFill/>
        </p:spPr>
        <p:txBody>
          <a:bodyPr wrap="square" rtlCol="0">
            <a:spAutoFit/>
          </a:bodyPr>
          <a:lstStyle/>
          <a:p>
            <a:pPr defTabSz="342884">
              <a:defRPr/>
            </a:pPr>
            <a:r>
              <a:rPr lang="en-US" sz="1350" b="1" dirty="0">
                <a:solidFill>
                  <a:prstClr val="black"/>
                </a:solidFill>
                <a:latin typeface="Calibri" panose="020F0502020204030204"/>
              </a:rPr>
              <a:t>Gather Materials</a:t>
            </a:r>
          </a:p>
          <a:p>
            <a:pPr lvl="0">
              <a:defRPr/>
            </a:pPr>
            <a:r>
              <a:rPr lang="en-US" sz="1350" b="1" dirty="0">
                <a:solidFill>
                  <a:prstClr val="black"/>
                </a:solidFill>
                <a:latin typeface="Calibri" panose="020F0502020204030204"/>
              </a:rPr>
              <a:t>Look </a:t>
            </a:r>
            <a:r>
              <a:rPr lang="en-US" sz="1350" dirty="0">
                <a:solidFill>
                  <a:prstClr val="black"/>
                </a:solidFill>
                <a:latin typeface="Calibri" panose="020F0502020204030204"/>
              </a:rPr>
              <a:t>in the Resources pod for the Grade 5 Example Task for </a:t>
            </a:r>
            <a:r>
              <a:rPr lang="en-US" sz="1350" b="1" dirty="0">
                <a:solidFill>
                  <a:prstClr val="black"/>
                </a:solidFill>
              </a:rPr>
              <a:t>5-PS1-1 </a:t>
            </a:r>
            <a:r>
              <a:rPr lang="en-US" sz="1350" dirty="0">
                <a:solidFill>
                  <a:prstClr val="black"/>
                </a:solidFill>
              </a:rPr>
              <a:t>and the</a:t>
            </a:r>
            <a:r>
              <a:rPr lang="en-US" sz="1350" dirty="0">
                <a:solidFill>
                  <a:prstClr val="black"/>
                </a:solidFill>
                <a:latin typeface="Calibri" panose="020F0502020204030204"/>
              </a:rPr>
              <a:t> Grade 5 Example Rubric for  </a:t>
            </a:r>
            <a:r>
              <a:rPr lang="en-US" sz="1350" b="1" dirty="0">
                <a:solidFill>
                  <a:prstClr val="black"/>
                </a:solidFill>
                <a:latin typeface="Calibri" panose="020F0502020204030204"/>
              </a:rPr>
              <a:t>5-PS1-1</a:t>
            </a:r>
            <a:r>
              <a:rPr lang="en-US" sz="1350" dirty="0">
                <a:solidFill>
                  <a:prstClr val="black"/>
                </a:solidFill>
                <a:latin typeface="Calibri" panose="020F0502020204030204"/>
              </a:rPr>
              <a:t>.</a:t>
            </a:r>
          </a:p>
        </p:txBody>
      </p:sp>
      <p:sp>
        <p:nvSpPr>
          <p:cNvPr id="11" name="TextBox 10">
            <a:extLst>
              <a:ext uri="{FF2B5EF4-FFF2-40B4-BE49-F238E27FC236}">
                <a16:creationId xmlns:a16="http://schemas.microsoft.com/office/drawing/2014/main" id="{75489F8C-8876-4478-AEA3-D757C9FBAF8B}"/>
              </a:ext>
            </a:extLst>
          </p:cNvPr>
          <p:cNvSpPr txBox="1"/>
          <p:nvPr/>
        </p:nvSpPr>
        <p:spPr>
          <a:xfrm>
            <a:off x="434479" y="3036312"/>
            <a:ext cx="528935" cy="300082"/>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prstClr val="black"/>
                </a:solidFill>
                <a:effectLst/>
                <a:uLnTx/>
                <a:uFillTx/>
                <a:latin typeface="Calibri" panose="020F0502020204030204"/>
              </a:defRPr>
            </a:lvl1pPr>
          </a:lstStyle>
          <a:p>
            <a:r>
              <a:rPr lang="en-US" sz="1350" dirty="0"/>
              <a:t>1.a.</a:t>
            </a:r>
          </a:p>
        </p:txBody>
      </p:sp>
      <p:sp>
        <p:nvSpPr>
          <p:cNvPr id="13" name="TextBox 12">
            <a:extLst>
              <a:ext uri="{FF2B5EF4-FFF2-40B4-BE49-F238E27FC236}">
                <a16:creationId xmlns:a16="http://schemas.microsoft.com/office/drawing/2014/main" id="{7FB5F1E1-2BA9-4F62-B7BF-9DC9E6E9EA80}"/>
              </a:ext>
            </a:extLst>
          </p:cNvPr>
          <p:cNvSpPr txBox="1"/>
          <p:nvPr/>
        </p:nvSpPr>
        <p:spPr>
          <a:xfrm>
            <a:off x="5990342" y="3031406"/>
            <a:ext cx="528935" cy="300082"/>
          </a:xfrm>
          <a:prstGeom prst="rect">
            <a:avLst/>
          </a:prstGeom>
          <a:noFill/>
        </p:spPr>
        <p:txBody>
          <a:bodyPr wrap="square" rtlCol="0">
            <a:spAutoFit/>
          </a:bodyPr>
          <a:lstStyle/>
          <a:p>
            <a:pPr algn="ctr" defTabSz="342884">
              <a:defRPr/>
            </a:pPr>
            <a:r>
              <a:rPr lang="en-US" sz="1350" b="1" dirty="0">
                <a:solidFill>
                  <a:prstClr val="black"/>
                </a:solidFill>
                <a:latin typeface="Calibri" panose="020F0502020204030204"/>
              </a:rPr>
              <a:t>3.a </a:t>
            </a:r>
          </a:p>
        </p:txBody>
      </p:sp>
      <p:sp>
        <p:nvSpPr>
          <p:cNvPr id="14" name="TextBox 13">
            <a:extLst>
              <a:ext uri="{FF2B5EF4-FFF2-40B4-BE49-F238E27FC236}">
                <a16:creationId xmlns:a16="http://schemas.microsoft.com/office/drawing/2014/main" id="{35330E8B-7DC4-43A9-BAB8-B417F75D7D6F}"/>
              </a:ext>
            </a:extLst>
          </p:cNvPr>
          <p:cNvSpPr txBox="1"/>
          <p:nvPr/>
        </p:nvSpPr>
        <p:spPr>
          <a:xfrm>
            <a:off x="3007003" y="3036312"/>
            <a:ext cx="528935" cy="300082"/>
          </a:xfrm>
          <a:prstGeom prst="rect">
            <a:avLst/>
          </a:prstGeom>
          <a:noFill/>
        </p:spPr>
        <p:txBody>
          <a:bodyPr wrap="square" rtlCol="0">
            <a:spAutoFit/>
          </a:bodyPr>
          <a:lstStyle/>
          <a:p>
            <a:pPr algn="ctr" defTabSz="342884">
              <a:defRPr/>
            </a:pPr>
            <a:r>
              <a:rPr lang="en-US" sz="1350" b="1" dirty="0">
                <a:solidFill>
                  <a:prstClr val="black"/>
                </a:solidFill>
                <a:latin typeface="Calibri" panose="020F0502020204030204"/>
              </a:rPr>
              <a:t>2.a </a:t>
            </a:r>
          </a:p>
        </p:txBody>
      </p:sp>
      <p:sp>
        <p:nvSpPr>
          <p:cNvPr id="16" name="TextBox 15">
            <a:extLst>
              <a:ext uri="{FF2B5EF4-FFF2-40B4-BE49-F238E27FC236}">
                <a16:creationId xmlns:a16="http://schemas.microsoft.com/office/drawing/2014/main" id="{073150EF-4D77-46A8-9FDB-BBBE53925B3C}"/>
              </a:ext>
            </a:extLst>
          </p:cNvPr>
          <p:cNvSpPr txBox="1"/>
          <p:nvPr/>
        </p:nvSpPr>
        <p:spPr>
          <a:xfrm>
            <a:off x="6416254" y="3036311"/>
            <a:ext cx="2426461" cy="1546577"/>
          </a:xfrm>
          <a:prstGeom prst="rect">
            <a:avLst/>
          </a:prstGeom>
          <a:noFill/>
        </p:spPr>
        <p:txBody>
          <a:bodyPr wrap="square" rtlCol="0">
            <a:spAutoFit/>
          </a:bodyPr>
          <a:lstStyle/>
          <a:p>
            <a:pPr defTabSz="342884">
              <a:defRPr/>
            </a:pPr>
            <a:r>
              <a:rPr lang="en-US" sz="1350" b="1" dirty="0">
                <a:solidFill>
                  <a:prstClr val="black"/>
                </a:solidFill>
                <a:latin typeface="Calibri" panose="020F0502020204030204"/>
              </a:rPr>
              <a:t>Keep going! </a:t>
            </a:r>
            <a:endParaRPr lang="en-US" sz="1350" dirty="0">
              <a:solidFill>
                <a:prstClr val="black"/>
              </a:solidFill>
              <a:latin typeface="Calibri" panose="020F0502020204030204"/>
            </a:endParaRPr>
          </a:p>
          <a:p>
            <a:pPr lvl="0">
              <a:defRPr/>
            </a:pPr>
            <a:r>
              <a:rPr lang="en-US" sz="1350" b="1" dirty="0">
                <a:solidFill>
                  <a:prstClr val="black"/>
                </a:solidFill>
                <a:latin typeface="Calibri" panose="020F0502020204030204"/>
              </a:rPr>
              <a:t>View</a:t>
            </a:r>
            <a:r>
              <a:rPr lang="en-US" sz="1350" dirty="0">
                <a:solidFill>
                  <a:prstClr val="black"/>
                </a:solidFill>
                <a:latin typeface="Calibri" panose="020F0502020204030204"/>
              </a:rPr>
              <a:t> a second and third slide and consider the student response, and the evidence of student understanding and learning it represents, and then assign a score point.</a:t>
            </a:r>
          </a:p>
        </p:txBody>
      </p:sp>
      <p:sp>
        <p:nvSpPr>
          <p:cNvPr id="18" name="TextBox 17">
            <a:extLst>
              <a:ext uri="{FF2B5EF4-FFF2-40B4-BE49-F238E27FC236}">
                <a16:creationId xmlns:a16="http://schemas.microsoft.com/office/drawing/2014/main" id="{3F6B518C-0EAB-4020-BBCD-34BB1595DDC2}"/>
              </a:ext>
            </a:extLst>
          </p:cNvPr>
          <p:cNvSpPr txBox="1"/>
          <p:nvPr/>
        </p:nvSpPr>
        <p:spPr>
          <a:xfrm>
            <a:off x="3423598" y="3036312"/>
            <a:ext cx="2426461" cy="1546577"/>
          </a:xfrm>
          <a:prstGeom prst="rect">
            <a:avLst/>
          </a:prstGeom>
          <a:noFill/>
        </p:spPr>
        <p:txBody>
          <a:bodyPr wrap="square" rtlCol="0">
            <a:spAutoFit/>
          </a:bodyPr>
          <a:lstStyle/>
          <a:p>
            <a:pPr defTabSz="342884">
              <a:defRPr/>
            </a:pPr>
            <a:r>
              <a:rPr lang="en-US" sz="1350" b="1" dirty="0">
                <a:solidFill>
                  <a:prstClr val="black"/>
                </a:solidFill>
                <a:latin typeface="Calibri" panose="020F0502020204030204"/>
              </a:rPr>
              <a:t>Get Started!</a:t>
            </a:r>
          </a:p>
          <a:p>
            <a:pPr defTabSz="342884">
              <a:defRPr/>
            </a:pPr>
            <a:r>
              <a:rPr lang="en-US" sz="1350" b="1" dirty="0">
                <a:solidFill>
                  <a:prstClr val="black"/>
                </a:solidFill>
                <a:latin typeface="Calibri" panose="020F0502020204030204"/>
              </a:rPr>
              <a:t>View</a:t>
            </a:r>
            <a:r>
              <a:rPr lang="en-US" sz="1350" dirty="0">
                <a:solidFill>
                  <a:prstClr val="black"/>
                </a:solidFill>
                <a:latin typeface="Calibri" panose="020F0502020204030204"/>
              </a:rPr>
              <a:t> the first slide, pause the presentation, and consider the student response, the evidence of student understanding and learning it represents, and then assign a score point.</a:t>
            </a:r>
          </a:p>
        </p:txBody>
      </p:sp>
      <p:sp>
        <p:nvSpPr>
          <p:cNvPr id="21" name="TextBox 20">
            <a:extLst>
              <a:ext uri="{FF2B5EF4-FFF2-40B4-BE49-F238E27FC236}">
                <a16:creationId xmlns:a16="http://schemas.microsoft.com/office/drawing/2014/main" id="{55A84D8C-760F-4F23-B747-2B42E0593646}"/>
              </a:ext>
            </a:extLst>
          </p:cNvPr>
          <p:cNvSpPr txBox="1"/>
          <p:nvPr/>
        </p:nvSpPr>
        <p:spPr>
          <a:xfrm>
            <a:off x="2999798" y="4619420"/>
            <a:ext cx="528935" cy="300082"/>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prstClr val="black"/>
                </a:solidFill>
                <a:effectLst/>
                <a:uLnTx/>
                <a:uFillTx/>
                <a:latin typeface="Calibri" panose="020F0502020204030204"/>
              </a:defRPr>
            </a:lvl1pPr>
          </a:lstStyle>
          <a:p>
            <a:r>
              <a:rPr lang="en-US" sz="1350" dirty="0"/>
              <a:t>2.b </a:t>
            </a:r>
          </a:p>
        </p:txBody>
      </p:sp>
      <p:sp>
        <p:nvSpPr>
          <p:cNvPr id="15" name="TextBox 14">
            <a:extLst>
              <a:ext uri="{FF2B5EF4-FFF2-40B4-BE49-F238E27FC236}">
                <a16:creationId xmlns:a16="http://schemas.microsoft.com/office/drawing/2014/main" id="{136101BD-6693-40F5-B828-50CA4C4BCD56}"/>
              </a:ext>
            </a:extLst>
          </p:cNvPr>
          <p:cNvSpPr txBox="1"/>
          <p:nvPr/>
        </p:nvSpPr>
        <p:spPr>
          <a:xfrm>
            <a:off x="5990839" y="4613398"/>
            <a:ext cx="528935" cy="300082"/>
          </a:xfrm>
          <a:prstGeom prst="rect">
            <a:avLst/>
          </a:prstGeom>
          <a:noFill/>
        </p:spPr>
        <p:txBody>
          <a:bodyPr wrap="square" rtlCol="0">
            <a:spAutoFit/>
          </a:bodyPr>
          <a:lstStyle/>
          <a:p>
            <a:pPr algn="ctr" defTabSz="342884">
              <a:defRPr/>
            </a:pPr>
            <a:r>
              <a:rPr lang="en-US" sz="1350" b="1" dirty="0">
                <a:solidFill>
                  <a:prstClr val="black"/>
                </a:solidFill>
                <a:latin typeface="Calibri" panose="020F0502020204030204"/>
              </a:rPr>
              <a:t>3.b </a:t>
            </a:r>
          </a:p>
        </p:txBody>
      </p:sp>
      <p:sp>
        <p:nvSpPr>
          <p:cNvPr id="17" name="TextBox 16">
            <a:extLst>
              <a:ext uri="{FF2B5EF4-FFF2-40B4-BE49-F238E27FC236}">
                <a16:creationId xmlns:a16="http://schemas.microsoft.com/office/drawing/2014/main" id="{092CE6C8-0FC1-4871-8810-D528F802C6E0}"/>
              </a:ext>
            </a:extLst>
          </p:cNvPr>
          <p:cNvSpPr txBox="1"/>
          <p:nvPr/>
        </p:nvSpPr>
        <p:spPr>
          <a:xfrm>
            <a:off x="434479" y="4619420"/>
            <a:ext cx="528935" cy="300082"/>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prstClr val="black"/>
                </a:solidFill>
                <a:effectLst/>
                <a:uLnTx/>
                <a:uFillTx/>
                <a:latin typeface="Calibri" panose="020F0502020204030204"/>
              </a:defRPr>
            </a:lvl1pPr>
          </a:lstStyle>
          <a:p>
            <a:r>
              <a:rPr lang="en-US" sz="1350" dirty="0"/>
              <a:t>1.b.</a:t>
            </a:r>
          </a:p>
        </p:txBody>
      </p:sp>
      <p:pic>
        <p:nvPicPr>
          <p:cNvPr id="4" name="Picture 3" descr="Icon&#10;&#10;Description automatically generated">
            <a:extLst>
              <a:ext uri="{FF2B5EF4-FFF2-40B4-BE49-F238E27FC236}">
                <a16:creationId xmlns:a16="http://schemas.microsoft.com/office/drawing/2014/main" id="{DD74FE85-FBFB-4312-9938-2201B98DFB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295" y="1796191"/>
            <a:ext cx="1277359" cy="1277359"/>
          </a:xfrm>
          <a:prstGeom prst="rect">
            <a:avLst/>
          </a:prstGeom>
        </p:spPr>
      </p:pic>
      <p:pic>
        <p:nvPicPr>
          <p:cNvPr id="7" name="Picture 6" descr="A close up of a logo&#10;&#10;Description automatically generated">
            <a:extLst>
              <a:ext uri="{FF2B5EF4-FFF2-40B4-BE49-F238E27FC236}">
                <a16:creationId xmlns:a16="http://schemas.microsoft.com/office/drawing/2014/main" id="{A146530E-105A-4BEE-8B87-B7083F90B3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2203" y="1353191"/>
            <a:ext cx="1748899" cy="1748899"/>
          </a:xfrm>
          <a:prstGeom prst="rect">
            <a:avLst/>
          </a:prstGeom>
        </p:spPr>
      </p:pic>
      <p:pic>
        <p:nvPicPr>
          <p:cNvPr id="19" name="Picture 18" descr="Icon&#10;&#10;Description automatically generated">
            <a:extLst>
              <a:ext uri="{FF2B5EF4-FFF2-40B4-BE49-F238E27FC236}">
                <a16:creationId xmlns:a16="http://schemas.microsoft.com/office/drawing/2014/main" id="{ED758D04-76C8-4BF4-8700-31AAB07E15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4235" y="1621028"/>
            <a:ext cx="1493151" cy="1493151"/>
          </a:xfrm>
          <a:prstGeom prst="rect">
            <a:avLst/>
          </a:prstGeom>
        </p:spPr>
      </p:pic>
      <p:pic>
        <p:nvPicPr>
          <p:cNvPr id="22" name="Picture 21" descr="Icon&#10;&#10;Description automatically generated">
            <a:extLst>
              <a:ext uri="{FF2B5EF4-FFF2-40B4-BE49-F238E27FC236}">
                <a16:creationId xmlns:a16="http://schemas.microsoft.com/office/drawing/2014/main" id="{12040D8B-A1D1-444E-A8C2-3C525F7B6B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6253" y="1475433"/>
            <a:ext cx="2010026" cy="1784340"/>
          </a:xfrm>
          <a:prstGeom prst="rect">
            <a:avLst/>
          </a:prstGeom>
        </p:spPr>
      </p:pic>
      <p:sp>
        <p:nvSpPr>
          <p:cNvPr id="23" name="Rectangle 22">
            <a:extLst>
              <a:ext uri="{FF2B5EF4-FFF2-40B4-BE49-F238E27FC236}">
                <a16:creationId xmlns:a16="http://schemas.microsoft.com/office/drawing/2014/main" id="{3DEC4081-C8FF-4749-B350-6204AD640C8D}"/>
              </a:ext>
            </a:extLst>
          </p:cNvPr>
          <p:cNvSpPr/>
          <p:nvPr/>
        </p:nvSpPr>
        <p:spPr>
          <a:xfrm>
            <a:off x="852343" y="4613398"/>
            <a:ext cx="2149636" cy="923330"/>
          </a:xfrm>
          <a:prstGeom prst="rect">
            <a:avLst/>
          </a:prstGeom>
        </p:spPr>
        <p:txBody>
          <a:bodyPr wrap="square">
            <a:spAutoFit/>
          </a:bodyPr>
          <a:lstStyle/>
          <a:p>
            <a:pPr lvl="0">
              <a:defRPr/>
            </a:pPr>
            <a:r>
              <a:rPr lang="en-US" sz="1350" b="1" dirty="0">
                <a:solidFill>
                  <a:prstClr val="black"/>
                </a:solidFill>
              </a:rPr>
              <a:t>Use</a:t>
            </a:r>
            <a:r>
              <a:rPr lang="en-US" sz="1350" dirty="0">
                <a:solidFill>
                  <a:prstClr val="black"/>
                </a:solidFill>
              </a:rPr>
              <a:t> these tools</a:t>
            </a:r>
            <a:r>
              <a:rPr lang="en-US" sz="1350" b="1" dirty="0">
                <a:solidFill>
                  <a:prstClr val="black"/>
                </a:solidFill>
              </a:rPr>
              <a:t> </a:t>
            </a:r>
            <a:r>
              <a:rPr lang="en-US" sz="1350" dirty="0">
                <a:solidFill>
                  <a:prstClr val="black"/>
                </a:solidFill>
              </a:rPr>
              <a:t>to evaluate the student responses and to assign a score point to each response.</a:t>
            </a:r>
          </a:p>
        </p:txBody>
      </p:sp>
      <p:sp>
        <p:nvSpPr>
          <p:cNvPr id="24" name="Rectangle 23">
            <a:extLst>
              <a:ext uri="{FF2B5EF4-FFF2-40B4-BE49-F238E27FC236}">
                <a16:creationId xmlns:a16="http://schemas.microsoft.com/office/drawing/2014/main" id="{9428E5D9-F657-45D0-93C2-E3362B6DE16C}"/>
              </a:ext>
            </a:extLst>
          </p:cNvPr>
          <p:cNvSpPr/>
          <p:nvPr/>
        </p:nvSpPr>
        <p:spPr>
          <a:xfrm>
            <a:off x="3423964" y="4617357"/>
            <a:ext cx="2579880" cy="923330"/>
          </a:xfrm>
          <a:prstGeom prst="rect">
            <a:avLst/>
          </a:prstGeom>
        </p:spPr>
        <p:txBody>
          <a:bodyPr wrap="square">
            <a:spAutoFit/>
          </a:bodyPr>
          <a:lstStyle/>
          <a:p>
            <a:pPr lvl="0">
              <a:defRPr/>
            </a:pPr>
            <a:r>
              <a:rPr lang="en-US" sz="1350" b="1" dirty="0">
                <a:solidFill>
                  <a:prstClr val="black"/>
                </a:solidFill>
              </a:rPr>
              <a:t>Eureka</a:t>
            </a:r>
            <a:r>
              <a:rPr lang="en-US" sz="1350" dirty="0">
                <a:solidFill>
                  <a:prstClr val="black"/>
                </a:solidFill>
              </a:rPr>
              <a:t>! </a:t>
            </a:r>
            <a:r>
              <a:rPr lang="en-US" sz="1350" b="1" dirty="0">
                <a:solidFill>
                  <a:prstClr val="black"/>
                </a:solidFill>
              </a:rPr>
              <a:t>Resume</a:t>
            </a:r>
            <a:r>
              <a:rPr lang="en-US" sz="1350" dirty="0">
                <a:solidFill>
                  <a:prstClr val="black"/>
                </a:solidFill>
              </a:rPr>
              <a:t> the presentation for a guided review of </a:t>
            </a:r>
            <a:r>
              <a:rPr lang="en-US" sz="1350" dirty="0"/>
              <a:t>which score point is justified and an explanation.</a:t>
            </a:r>
            <a:endParaRPr lang="en-US" sz="1350" dirty="0">
              <a:solidFill>
                <a:prstClr val="black"/>
              </a:solidFill>
            </a:endParaRPr>
          </a:p>
        </p:txBody>
      </p:sp>
      <p:sp>
        <p:nvSpPr>
          <p:cNvPr id="25" name="Rectangle 24">
            <a:extLst>
              <a:ext uri="{FF2B5EF4-FFF2-40B4-BE49-F238E27FC236}">
                <a16:creationId xmlns:a16="http://schemas.microsoft.com/office/drawing/2014/main" id="{2ECB0433-2020-45D4-97BB-537DF9087E69}"/>
              </a:ext>
            </a:extLst>
          </p:cNvPr>
          <p:cNvSpPr/>
          <p:nvPr/>
        </p:nvSpPr>
        <p:spPr>
          <a:xfrm>
            <a:off x="6416253" y="4613398"/>
            <a:ext cx="2426461" cy="923330"/>
          </a:xfrm>
          <a:prstGeom prst="rect">
            <a:avLst/>
          </a:prstGeom>
        </p:spPr>
        <p:txBody>
          <a:bodyPr wrap="square">
            <a:spAutoFit/>
          </a:bodyPr>
          <a:lstStyle/>
          <a:p>
            <a:pPr lvl="0">
              <a:defRPr/>
            </a:pPr>
            <a:r>
              <a:rPr lang="en-US" sz="1350" b="1" dirty="0">
                <a:solidFill>
                  <a:prstClr val="black"/>
                </a:solidFill>
              </a:rPr>
              <a:t>Eureka</a:t>
            </a:r>
            <a:r>
              <a:rPr lang="en-US" sz="1350" dirty="0">
                <a:solidFill>
                  <a:prstClr val="black"/>
                </a:solidFill>
              </a:rPr>
              <a:t>! </a:t>
            </a:r>
            <a:r>
              <a:rPr lang="en-US" sz="1350" b="1" dirty="0">
                <a:solidFill>
                  <a:prstClr val="black"/>
                </a:solidFill>
              </a:rPr>
              <a:t>Resume</a:t>
            </a:r>
            <a:r>
              <a:rPr lang="en-US" sz="1350" dirty="0">
                <a:solidFill>
                  <a:prstClr val="black"/>
                </a:solidFill>
              </a:rPr>
              <a:t> the presentation for a guided review of </a:t>
            </a:r>
            <a:r>
              <a:rPr lang="en-US" sz="1350" dirty="0"/>
              <a:t>which score point is justified and an explanation.</a:t>
            </a:r>
            <a:endParaRPr lang="en-US" sz="1350" dirty="0">
              <a:solidFill>
                <a:prstClr val="black"/>
              </a:solidFill>
            </a:endParaRPr>
          </a:p>
        </p:txBody>
      </p:sp>
    </p:spTree>
    <p:custDataLst>
      <p:tags r:id="rId1"/>
    </p:custDataLst>
    <p:extLst>
      <p:ext uri="{BB962C8B-B14F-4D97-AF65-F5344CB8AC3E}">
        <p14:creationId xmlns:p14="http://schemas.microsoft.com/office/powerpoint/2010/main" val="2640972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6F334F-CF4E-452E-9616-4C00BA9B1155}"/>
              </a:ext>
            </a:extLst>
          </p:cNvPr>
          <p:cNvPicPr>
            <a:picLocks noChangeAspect="1"/>
          </p:cNvPicPr>
          <p:nvPr/>
        </p:nvPicPr>
        <p:blipFill rotWithShape="1">
          <a:blip r:embed="rId4">
            <a:extLst>
              <a:ext uri="{28A0092B-C50C-407E-A947-70E740481C1C}">
                <a14:useLocalDpi xmlns:a14="http://schemas.microsoft.com/office/drawing/2010/main" val="0"/>
              </a:ext>
            </a:extLst>
          </a:blip>
          <a:srcRect t="25926" b="35926"/>
          <a:stretch/>
        </p:blipFill>
        <p:spPr>
          <a:xfrm>
            <a:off x="190001" y="2668097"/>
            <a:ext cx="5722269" cy="1637205"/>
          </a:xfrm>
          <a:prstGeom prst="rect">
            <a:avLst/>
          </a:prstGeom>
        </p:spPr>
      </p:pic>
      <p:sp>
        <p:nvSpPr>
          <p:cNvPr id="6" name="Title 1">
            <a:extLst>
              <a:ext uri="{FF2B5EF4-FFF2-40B4-BE49-F238E27FC236}">
                <a16:creationId xmlns:a16="http://schemas.microsoft.com/office/drawing/2014/main" id="{56173464-3D49-4405-B72D-AB896AF078C0}"/>
              </a:ext>
            </a:extLst>
          </p:cNvPr>
          <p:cNvSpPr>
            <a:spLocks noGrp="1"/>
          </p:cNvSpPr>
          <p:nvPr>
            <p:ph type="title"/>
          </p:nvPr>
        </p:nvSpPr>
        <p:spPr>
          <a:xfrm>
            <a:off x="505302" y="327495"/>
            <a:ext cx="7378065" cy="857250"/>
          </a:xfrm>
        </p:spPr>
        <p:txBody>
          <a:bodyPr>
            <a:normAutofit/>
          </a:bodyPr>
          <a:lstStyle/>
          <a:p>
            <a:r>
              <a:rPr lang="en-US" dirty="0"/>
              <a:t>Question 2: Exemplar D</a:t>
            </a:r>
          </a:p>
        </p:txBody>
      </p:sp>
      <p:sp>
        <p:nvSpPr>
          <p:cNvPr id="7" name="Rectangle 6">
            <a:extLst>
              <a:ext uri="{FF2B5EF4-FFF2-40B4-BE49-F238E27FC236}">
                <a16:creationId xmlns:a16="http://schemas.microsoft.com/office/drawing/2014/main" id="{2411A79C-3B93-4C43-990B-5DA5D8E30A7F}"/>
              </a:ext>
            </a:extLst>
          </p:cNvPr>
          <p:cNvSpPr/>
          <p:nvPr/>
        </p:nvSpPr>
        <p:spPr>
          <a:xfrm>
            <a:off x="5987536" y="2021153"/>
            <a:ext cx="2857382" cy="3208571"/>
          </a:xfrm>
          <a:prstGeom prst="rect">
            <a:avLst/>
          </a:prstGeom>
          <a:solidFill>
            <a:schemeClr val="bg1"/>
          </a:solidFill>
          <a:ln w="12700">
            <a:solidFill>
              <a:srgbClr val="0070C0"/>
            </a:solidFill>
          </a:ln>
        </p:spPr>
        <p:txBody>
          <a:bodyPr wrap="square">
            <a:spAutoFit/>
          </a:bodyPr>
          <a:lstStyle/>
          <a:p>
            <a:pPr defTabSz="342884"/>
            <a:r>
              <a:rPr lang="en-US" sz="1350" b="1" dirty="0">
                <a:solidFill>
                  <a:prstClr val="black"/>
                </a:solidFill>
                <a:latin typeface="Calibri" panose="020F0502020204030204"/>
              </a:rPr>
              <a:t>Score Point 2: </a:t>
            </a:r>
            <a:r>
              <a:rPr lang="en-US" sz="1350" dirty="0">
                <a:solidFill>
                  <a:prstClr val="black"/>
                </a:solidFill>
                <a:latin typeface="Calibri" panose="020F0502020204030204"/>
              </a:rPr>
              <a:t>Student has a partial understanding and needs additional instruction on some concepts before new instruction is provided.</a:t>
            </a:r>
          </a:p>
          <a:p>
            <a:pPr defTabSz="342884"/>
            <a:endParaRPr lang="en-US" sz="1350" dirty="0">
              <a:solidFill>
                <a:prstClr val="black"/>
              </a:solidFill>
              <a:latin typeface="Calibri" panose="020F0502020204030204"/>
            </a:endParaRPr>
          </a:p>
          <a:p>
            <a:pPr defTabSz="342884"/>
            <a:r>
              <a:rPr lang="en-US" sz="1350" dirty="0">
                <a:solidFill>
                  <a:prstClr val="black"/>
                </a:solidFill>
                <a:latin typeface="Calibri" panose="020F0502020204030204"/>
              </a:rPr>
              <a:t>Description is partially correct; the response correctly states that the salt particles have dissolved in the condition when they are stirred and that they cannot be seen; however, the response does not state why they cannot be seen, which is because the salt particles have broken into smaller pieces and get so small that they cannot be seen.</a:t>
            </a:r>
          </a:p>
        </p:txBody>
      </p:sp>
    </p:spTree>
    <p:custDataLst>
      <p:tags r:id="rId1"/>
    </p:custDataLst>
    <p:extLst>
      <p:ext uri="{BB962C8B-B14F-4D97-AF65-F5344CB8AC3E}">
        <p14:creationId xmlns:p14="http://schemas.microsoft.com/office/powerpoint/2010/main" val="27969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082F9E62-5713-476D-9583-C098B075CEB4}"/>
              </a:ext>
            </a:extLst>
          </p:cNvPr>
          <p:cNvPicPr>
            <a:picLocks noChangeAspect="1"/>
          </p:cNvPicPr>
          <p:nvPr/>
        </p:nvPicPr>
        <p:blipFill rotWithShape="1">
          <a:blip r:embed="rId4">
            <a:extLst>
              <a:ext uri="{28A0092B-C50C-407E-A947-70E740481C1C}">
                <a14:useLocalDpi xmlns:a14="http://schemas.microsoft.com/office/drawing/2010/main" val="0"/>
              </a:ext>
            </a:extLst>
          </a:blip>
          <a:srcRect t="24814" b="29630"/>
          <a:stretch/>
        </p:blipFill>
        <p:spPr>
          <a:xfrm>
            <a:off x="382300" y="2436594"/>
            <a:ext cx="5809220" cy="1984817"/>
          </a:xfrm>
          <a:prstGeom prst="rect">
            <a:avLst/>
          </a:prstGeom>
        </p:spPr>
      </p:pic>
      <p:sp>
        <p:nvSpPr>
          <p:cNvPr id="5" name="Rectangle 4">
            <a:extLst>
              <a:ext uri="{FF2B5EF4-FFF2-40B4-BE49-F238E27FC236}">
                <a16:creationId xmlns:a16="http://schemas.microsoft.com/office/drawing/2014/main" id="{6E7B1FD9-A7ED-4B62-9A60-C486F40B3E46}"/>
              </a:ext>
            </a:extLst>
          </p:cNvPr>
          <p:cNvSpPr/>
          <p:nvPr/>
        </p:nvSpPr>
        <p:spPr>
          <a:xfrm>
            <a:off x="6566372" y="2128827"/>
            <a:ext cx="2098565" cy="2793072"/>
          </a:xfrm>
          <a:prstGeom prst="rect">
            <a:avLst/>
          </a:prstGeom>
          <a:solidFill>
            <a:schemeClr val="bg1"/>
          </a:solidFill>
          <a:ln w="12700">
            <a:solidFill>
              <a:srgbClr val="0070C0"/>
            </a:solidFill>
          </a:ln>
        </p:spPr>
        <p:txBody>
          <a:bodyPr wrap="square">
            <a:spAutoFit/>
          </a:bodyPr>
          <a:lstStyle/>
          <a:p>
            <a:pPr defTabSz="342884"/>
            <a:r>
              <a:rPr lang="en-US" sz="1350" b="1" dirty="0">
                <a:solidFill>
                  <a:prstClr val="black"/>
                </a:solidFill>
                <a:latin typeface="Calibri" panose="020F0502020204030204"/>
              </a:rPr>
              <a:t>Score Point 1: </a:t>
            </a:r>
            <a:r>
              <a:rPr lang="en-US" sz="1350" dirty="0">
                <a:solidFill>
                  <a:prstClr val="black"/>
                </a:solidFill>
                <a:latin typeface="Calibri" panose="020F0502020204030204"/>
              </a:rPr>
              <a:t>Student has not learned the material and/or has misconceptions and reteaching of the key concepts is required. </a:t>
            </a:r>
          </a:p>
          <a:p>
            <a:pPr defTabSz="342884"/>
            <a:endParaRPr lang="en-US" sz="1350" dirty="0">
              <a:solidFill>
                <a:prstClr val="black"/>
              </a:solidFill>
              <a:latin typeface="Calibri" panose="020F0502020204030204"/>
            </a:endParaRPr>
          </a:p>
          <a:p>
            <a:pPr defTabSz="342884"/>
            <a:r>
              <a:rPr lang="en-US" sz="1350" dirty="0">
                <a:solidFill>
                  <a:prstClr val="black"/>
                </a:solidFill>
                <a:latin typeface="Calibri" panose="020F0502020204030204"/>
              </a:rPr>
              <a:t>Description is incorrect; the response includes a misconception that the salt has disappeared and also states that the salt particles become clear and cannot be seen.</a:t>
            </a:r>
          </a:p>
        </p:txBody>
      </p:sp>
      <p:sp>
        <p:nvSpPr>
          <p:cNvPr id="6" name="Title 1">
            <a:extLst>
              <a:ext uri="{FF2B5EF4-FFF2-40B4-BE49-F238E27FC236}">
                <a16:creationId xmlns:a16="http://schemas.microsoft.com/office/drawing/2014/main" id="{7AB2D40A-F260-4C45-88FB-E5E07BD2FFE4}"/>
              </a:ext>
            </a:extLst>
          </p:cNvPr>
          <p:cNvSpPr>
            <a:spLocks noGrp="1"/>
          </p:cNvSpPr>
          <p:nvPr>
            <p:ph type="title"/>
          </p:nvPr>
        </p:nvSpPr>
        <p:spPr>
          <a:xfrm>
            <a:off x="501569" y="337848"/>
            <a:ext cx="6809075" cy="857250"/>
          </a:xfrm>
        </p:spPr>
        <p:txBody>
          <a:bodyPr>
            <a:normAutofit/>
          </a:bodyPr>
          <a:lstStyle/>
          <a:p>
            <a:r>
              <a:rPr lang="en-US" dirty="0"/>
              <a:t>Question 2: Exemplar E</a:t>
            </a:r>
          </a:p>
        </p:txBody>
      </p:sp>
    </p:spTree>
    <p:custDataLst>
      <p:tags r:id="rId1"/>
    </p:custDataLst>
    <p:extLst>
      <p:ext uri="{BB962C8B-B14F-4D97-AF65-F5344CB8AC3E}">
        <p14:creationId xmlns:p14="http://schemas.microsoft.com/office/powerpoint/2010/main" val="165813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A7310E-E799-4AD4-B201-9DB9617B0E9D}"/>
              </a:ext>
            </a:extLst>
          </p:cNvPr>
          <p:cNvPicPr>
            <a:picLocks noChangeAspect="1"/>
          </p:cNvPicPr>
          <p:nvPr/>
        </p:nvPicPr>
        <p:blipFill rotWithShape="1">
          <a:blip r:embed="rId4"/>
          <a:srcRect l="48356" r="11667"/>
          <a:stretch/>
        </p:blipFill>
        <p:spPr>
          <a:xfrm rot="16200000">
            <a:off x="2273165" y="613348"/>
            <a:ext cx="1759227" cy="5867402"/>
          </a:xfrm>
          <a:prstGeom prst="rect">
            <a:avLst/>
          </a:prstGeom>
        </p:spPr>
      </p:pic>
      <p:sp>
        <p:nvSpPr>
          <p:cNvPr id="7" name="Title 1">
            <a:extLst>
              <a:ext uri="{FF2B5EF4-FFF2-40B4-BE49-F238E27FC236}">
                <a16:creationId xmlns:a16="http://schemas.microsoft.com/office/drawing/2014/main" id="{83A2D8D7-0221-4D52-8F5D-4EAED6504176}"/>
              </a:ext>
            </a:extLst>
          </p:cNvPr>
          <p:cNvSpPr>
            <a:spLocks noGrp="1"/>
          </p:cNvSpPr>
          <p:nvPr>
            <p:ph type="title"/>
          </p:nvPr>
        </p:nvSpPr>
        <p:spPr>
          <a:xfrm>
            <a:off x="475480" y="368045"/>
            <a:ext cx="6894800" cy="857250"/>
          </a:xfrm>
        </p:spPr>
        <p:txBody>
          <a:bodyPr>
            <a:normAutofit/>
          </a:bodyPr>
          <a:lstStyle/>
          <a:p>
            <a:r>
              <a:rPr lang="en-US" dirty="0"/>
              <a:t>Question 2: Exemplar F</a:t>
            </a:r>
          </a:p>
        </p:txBody>
      </p:sp>
      <p:sp>
        <p:nvSpPr>
          <p:cNvPr id="8" name="Rectangle 7">
            <a:extLst>
              <a:ext uri="{FF2B5EF4-FFF2-40B4-BE49-F238E27FC236}">
                <a16:creationId xmlns:a16="http://schemas.microsoft.com/office/drawing/2014/main" id="{268E2E86-34E2-4BBF-8A0D-4D3103B6A879}"/>
              </a:ext>
            </a:extLst>
          </p:cNvPr>
          <p:cNvSpPr/>
          <p:nvPr/>
        </p:nvSpPr>
        <p:spPr>
          <a:xfrm>
            <a:off x="6305903" y="1800887"/>
            <a:ext cx="2590451" cy="3831818"/>
          </a:xfrm>
          <a:prstGeom prst="rect">
            <a:avLst/>
          </a:prstGeom>
          <a:solidFill>
            <a:schemeClr val="bg1"/>
          </a:solidFill>
          <a:ln w="12700">
            <a:solidFill>
              <a:srgbClr val="0070C0"/>
            </a:solidFill>
          </a:ln>
        </p:spPr>
        <p:txBody>
          <a:bodyPr wrap="square">
            <a:spAutoFit/>
          </a:bodyPr>
          <a:lstStyle/>
          <a:p>
            <a:pPr defTabSz="342884"/>
            <a:r>
              <a:rPr lang="en-US" sz="1350" b="1" dirty="0">
                <a:solidFill>
                  <a:prstClr val="black"/>
                </a:solidFill>
                <a:latin typeface="Calibri" panose="020F0502020204030204"/>
              </a:rPr>
              <a:t>Score Point 3: </a:t>
            </a:r>
            <a:r>
              <a:rPr lang="en-US" sz="1350" dirty="0">
                <a:solidFill>
                  <a:prstClr val="black"/>
                </a:solidFill>
                <a:latin typeface="Calibri" panose="020F0502020204030204"/>
              </a:rPr>
              <a:t>Student has mastery/an understanding of the assessed skills and is ready for new, more sophisticated instruction.</a:t>
            </a:r>
          </a:p>
          <a:p>
            <a:pPr defTabSz="342884"/>
            <a:endParaRPr lang="en-US" sz="1350" dirty="0">
              <a:solidFill>
                <a:prstClr val="black"/>
              </a:solidFill>
              <a:latin typeface="Calibri" panose="020F0502020204030204"/>
            </a:endParaRPr>
          </a:p>
          <a:p>
            <a:pPr defTabSz="342884"/>
            <a:r>
              <a:rPr lang="en-US" sz="1350" dirty="0">
                <a:solidFill>
                  <a:prstClr val="black"/>
                </a:solidFill>
                <a:latin typeface="Calibri" panose="020F0502020204030204"/>
              </a:rPr>
              <a:t>Description is correct; the response refers to the condition after the water and salt are combined and specifically states that the salt does not disappear. It relates the observation of not being able to see the salt to a reason, which is that the salt has dissolved into small particles, the particles get smaller, and then are too small to be seen. It shows that the salt particles are not "gone."</a:t>
            </a:r>
          </a:p>
        </p:txBody>
      </p:sp>
    </p:spTree>
    <p:custDataLst>
      <p:tags r:id="rId1"/>
    </p:custDataLst>
    <p:extLst>
      <p:ext uri="{BB962C8B-B14F-4D97-AF65-F5344CB8AC3E}">
        <p14:creationId xmlns:p14="http://schemas.microsoft.com/office/powerpoint/2010/main" val="280899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607358-7584-4086-85AF-1620A26616A7}"/>
              </a:ext>
            </a:extLst>
          </p:cNvPr>
          <p:cNvSpPr/>
          <p:nvPr/>
        </p:nvSpPr>
        <p:spPr>
          <a:xfrm>
            <a:off x="5519392" y="1842915"/>
            <a:ext cx="2356241" cy="3831818"/>
          </a:xfrm>
          <a:prstGeom prst="rect">
            <a:avLst/>
          </a:prstGeom>
          <a:solidFill>
            <a:schemeClr val="bg1"/>
          </a:solidFill>
          <a:ln>
            <a:solidFill>
              <a:schemeClr val="tx1"/>
            </a:solidFill>
          </a:ln>
        </p:spPr>
        <p:txBody>
          <a:bodyPr wrap="square">
            <a:spAutoFit/>
          </a:bodyPr>
          <a:lstStyle/>
          <a:p>
            <a:pPr defTabSz="342884"/>
            <a:r>
              <a:rPr lang="en-US" sz="1350" b="1" dirty="0">
                <a:solidFill>
                  <a:prstClr val="black"/>
                </a:solidFill>
                <a:latin typeface="Calibri" panose="020F0502020204030204"/>
              </a:rPr>
              <a:t>Score Point 2: </a:t>
            </a:r>
            <a:r>
              <a:rPr lang="en-US" sz="1350" dirty="0">
                <a:solidFill>
                  <a:prstClr val="black"/>
                </a:solidFill>
                <a:latin typeface="Calibri" panose="020F0502020204030204"/>
              </a:rPr>
              <a:t>Student has a partial understanding and needs additional instruction on some concepts before new instruction is provided.</a:t>
            </a:r>
          </a:p>
          <a:p>
            <a:pPr defTabSz="342884"/>
            <a:endParaRPr lang="en-US" sz="1350" dirty="0">
              <a:solidFill>
                <a:prstClr val="black"/>
              </a:solidFill>
              <a:latin typeface="Calibri" panose="020F0502020204030204"/>
            </a:endParaRPr>
          </a:p>
          <a:p>
            <a:pPr defTabSz="342884"/>
            <a:r>
              <a:rPr lang="en-US" sz="1350" dirty="0">
                <a:solidFill>
                  <a:prstClr val="black"/>
                </a:solidFill>
                <a:latin typeface="Calibri" panose="020F0502020204030204"/>
              </a:rPr>
              <a:t>Description is partially correct; the response correctly states that the salt particles have dissolved in the condition when they are stirred and that they cannot be seen; however, the response does not state why they cannot be seen, which is because the salt particles have broken into smaller pieces and get so small that they cannot be seen.</a:t>
            </a:r>
          </a:p>
        </p:txBody>
      </p:sp>
      <p:sp>
        <p:nvSpPr>
          <p:cNvPr id="12" name="Rectangle 11">
            <a:extLst>
              <a:ext uri="{FF2B5EF4-FFF2-40B4-BE49-F238E27FC236}">
                <a16:creationId xmlns:a16="http://schemas.microsoft.com/office/drawing/2014/main" id="{B8210AF7-E8D2-45CA-AD99-21DB1A3BA4F0}"/>
              </a:ext>
            </a:extLst>
          </p:cNvPr>
          <p:cNvSpPr/>
          <p:nvPr/>
        </p:nvSpPr>
        <p:spPr>
          <a:xfrm>
            <a:off x="5519390" y="998606"/>
            <a:ext cx="2356241" cy="2793072"/>
          </a:xfrm>
          <a:prstGeom prst="rect">
            <a:avLst/>
          </a:prstGeom>
          <a:solidFill>
            <a:schemeClr val="bg1"/>
          </a:solidFill>
          <a:ln>
            <a:solidFill>
              <a:schemeClr val="tx1"/>
            </a:solidFill>
          </a:ln>
        </p:spPr>
        <p:txBody>
          <a:bodyPr wrap="square">
            <a:spAutoFit/>
          </a:bodyPr>
          <a:lstStyle/>
          <a:p>
            <a:pPr defTabSz="342884"/>
            <a:r>
              <a:rPr lang="en-US" sz="1350" b="1" dirty="0">
                <a:solidFill>
                  <a:prstClr val="black"/>
                </a:solidFill>
                <a:latin typeface="Calibri" panose="020F0502020204030204"/>
              </a:rPr>
              <a:t>Score Point 1: </a:t>
            </a:r>
            <a:r>
              <a:rPr lang="en-US" sz="1350" dirty="0">
                <a:solidFill>
                  <a:prstClr val="black"/>
                </a:solidFill>
                <a:latin typeface="Calibri" panose="020F0502020204030204"/>
              </a:rPr>
              <a:t>Student has not learned the material and/or has misconceptions and reteaching of the key concepts is required. </a:t>
            </a:r>
          </a:p>
          <a:p>
            <a:pPr defTabSz="342884"/>
            <a:endParaRPr lang="en-US" sz="1350" dirty="0">
              <a:solidFill>
                <a:prstClr val="black"/>
              </a:solidFill>
              <a:latin typeface="Calibri" panose="020F0502020204030204"/>
            </a:endParaRPr>
          </a:p>
          <a:p>
            <a:pPr defTabSz="342884"/>
            <a:r>
              <a:rPr lang="en-US" sz="1350" dirty="0">
                <a:solidFill>
                  <a:prstClr val="black"/>
                </a:solidFill>
                <a:latin typeface="Calibri" panose="020F0502020204030204"/>
              </a:rPr>
              <a:t>Description is incorrect; the response includes a misconception that the salt has disappeared and also states that the salt particles become clear and cannot be seen.</a:t>
            </a:r>
          </a:p>
        </p:txBody>
      </p:sp>
      <p:cxnSp>
        <p:nvCxnSpPr>
          <p:cNvPr id="17" name="Straight Arrow Connector 16">
            <a:extLst>
              <a:ext uri="{FF2B5EF4-FFF2-40B4-BE49-F238E27FC236}">
                <a16:creationId xmlns:a16="http://schemas.microsoft.com/office/drawing/2014/main" id="{A3DC1A1F-0336-4208-B776-74AC115F4FA1}"/>
              </a:ext>
            </a:extLst>
          </p:cNvPr>
          <p:cNvCxnSpPr>
            <a:cxnSpLocks/>
          </p:cNvCxnSpPr>
          <p:nvPr/>
        </p:nvCxnSpPr>
        <p:spPr>
          <a:xfrm flipH="1">
            <a:off x="5228745" y="3318474"/>
            <a:ext cx="290647" cy="0"/>
          </a:xfrm>
          <a:prstGeom prst="straightConnector1">
            <a:avLst/>
          </a:prstGeom>
          <a:ln w="57150">
            <a:solidFill>
              <a:srgbClr val="CC66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D5E0217-1B93-43E9-A002-421F7E64B9CE}"/>
              </a:ext>
            </a:extLst>
          </p:cNvPr>
          <p:cNvCxnSpPr>
            <a:cxnSpLocks/>
          </p:cNvCxnSpPr>
          <p:nvPr/>
        </p:nvCxnSpPr>
        <p:spPr>
          <a:xfrm flipH="1">
            <a:off x="5228745" y="1564446"/>
            <a:ext cx="290647" cy="0"/>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56DEE30D-3BBA-4FDA-821C-3990283C08D9}"/>
              </a:ext>
            </a:extLst>
          </p:cNvPr>
          <p:cNvSpPr/>
          <p:nvPr/>
        </p:nvSpPr>
        <p:spPr>
          <a:xfrm>
            <a:off x="5523209" y="3389451"/>
            <a:ext cx="3430293" cy="2793072"/>
          </a:xfrm>
          <a:prstGeom prst="rect">
            <a:avLst/>
          </a:prstGeom>
          <a:solidFill>
            <a:schemeClr val="bg1"/>
          </a:solidFill>
          <a:ln>
            <a:solidFill>
              <a:schemeClr val="tx1"/>
            </a:solidFill>
          </a:ln>
        </p:spPr>
        <p:txBody>
          <a:bodyPr wrap="square">
            <a:spAutoFit/>
          </a:bodyPr>
          <a:lstStyle/>
          <a:p>
            <a:pPr defTabSz="342884"/>
            <a:r>
              <a:rPr lang="en-US" sz="1350" b="1" dirty="0">
                <a:solidFill>
                  <a:prstClr val="black"/>
                </a:solidFill>
                <a:latin typeface="Calibri" panose="020F0502020204030204"/>
              </a:rPr>
              <a:t>Score Point 3: </a:t>
            </a:r>
            <a:r>
              <a:rPr lang="en-US" sz="1350" dirty="0">
                <a:solidFill>
                  <a:prstClr val="black"/>
                </a:solidFill>
                <a:latin typeface="Calibri" panose="020F0502020204030204"/>
              </a:rPr>
              <a:t>Student has mastery/an understanding of the assessed skills and is ready for new, more sophisticated instruction.</a:t>
            </a:r>
          </a:p>
          <a:p>
            <a:pPr defTabSz="342884"/>
            <a:endParaRPr lang="en-US" sz="1350" dirty="0">
              <a:solidFill>
                <a:prstClr val="black"/>
              </a:solidFill>
              <a:latin typeface="Calibri" panose="020F0502020204030204"/>
            </a:endParaRPr>
          </a:p>
          <a:p>
            <a:pPr defTabSz="342884"/>
            <a:r>
              <a:rPr lang="en-US" sz="1350" dirty="0">
                <a:solidFill>
                  <a:prstClr val="black"/>
                </a:solidFill>
                <a:latin typeface="Calibri" panose="020F0502020204030204"/>
              </a:rPr>
              <a:t>Description is correct; the response refers to the condition after the water and salt are combined and specifically states that the salt does not disappear. It relates the observation of not being able to see the salt to a reason, which is that the salt has dissolved into small particles, the particles get smaller, and then are too small to be seen. It shows that the salt particles are not "gone."</a:t>
            </a:r>
          </a:p>
        </p:txBody>
      </p:sp>
      <p:cxnSp>
        <p:nvCxnSpPr>
          <p:cNvPr id="13" name="Straight Arrow Connector 12">
            <a:extLst>
              <a:ext uri="{FF2B5EF4-FFF2-40B4-BE49-F238E27FC236}">
                <a16:creationId xmlns:a16="http://schemas.microsoft.com/office/drawing/2014/main" id="{0D13F561-A7B3-4634-B284-0B395763958C}"/>
              </a:ext>
            </a:extLst>
          </p:cNvPr>
          <p:cNvCxnSpPr>
            <a:cxnSpLocks/>
          </p:cNvCxnSpPr>
          <p:nvPr/>
        </p:nvCxnSpPr>
        <p:spPr>
          <a:xfrm flipH="1">
            <a:off x="5223694" y="4923746"/>
            <a:ext cx="290647" cy="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descr="Text&#10;&#10;Description automatically generated">
            <a:extLst>
              <a:ext uri="{FF2B5EF4-FFF2-40B4-BE49-F238E27FC236}">
                <a16:creationId xmlns:a16="http://schemas.microsoft.com/office/drawing/2014/main" id="{48A80064-F300-483E-AC51-6F9D0AB04958}"/>
              </a:ext>
            </a:extLst>
          </p:cNvPr>
          <p:cNvPicPr>
            <a:picLocks noChangeAspect="1"/>
          </p:cNvPicPr>
          <p:nvPr/>
        </p:nvPicPr>
        <p:blipFill rotWithShape="1">
          <a:blip r:embed="rId4">
            <a:extLst>
              <a:ext uri="{28A0092B-C50C-407E-A947-70E740481C1C}">
                <a14:useLocalDpi xmlns:a14="http://schemas.microsoft.com/office/drawing/2010/main" val="0"/>
              </a:ext>
            </a:extLst>
          </a:blip>
          <a:srcRect t="24814" b="29630"/>
          <a:stretch/>
        </p:blipFill>
        <p:spPr>
          <a:xfrm>
            <a:off x="344202" y="983199"/>
            <a:ext cx="4809455" cy="1643231"/>
          </a:xfrm>
          <a:prstGeom prst="rect">
            <a:avLst/>
          </a:prstGeom>
        </p:spPr>
      </p:pic>
      <p:pic>
        <p:nvPicPr>
          <p:cNvPr id="15" name="Picture 14">
            <a:extLst>
              <a:ext uri="{FF2B5EF4-FFF2-40B4-BE49-F238E27FC236}">
                <a16:creationId xmlns:a16="http://schemas.microsoft.com/office/drawing/2014/main" id="{9C6374FD-032E-4BDE-BA39-78CC995A692A}"/>
              </a:ext>
            </a:extLst>
          </p:cNvPr>
          <p:cNvPicPr>
            <a:picLocks noChangeAspect="1"/>
          </p:cNvPicPr>
          <p:nvPr/>
        </p:nvPicPr>
        <p:blipFill rotWithShape="1">
          <a:blip r:embed="rId5"/>
          <a:srcRect l="48356" r="11667"/>
          <a:stretch/>
        </p:blipFill>
        <p:spPr>
          <a:xfrm rot="16200000">
            <a:off x="2132723" y="2853872"/>
            <a:ext cx="1393673" cy="4648199"/>
          </a:xfrm>
          <a:prstGeom prst="rect">
            <a:avLst/>
          </a:prstGeom>
        </p:spPr>
      </p:pic>
      <p:pic>
        <p:nvPicPr>
          <p:cNvPr id="16" name="Picture 15">
            <a:extLst>
              <a:ext uri="{FF2B5EF4-FFF2-40B4-BE49-F238E27FC236}">
                <a16:creationId xmlns:a16="http://schemas.microsoft.com/office/drawing/2014/main" id="{9C561F6C-9A34-4DAB-90C5-E62AC31EBB88}"/>
              </a:ext>
            </a:extLst>
          </p:cNvPr>
          <p:cNvPicPr>
            <a:picLocks noChangeAspect="1"/>
          </p:cNvPicPr>
          <p:nvPr/>
        </p:nvPicPr>
        <p:blipFill rotWithShape="1">
          <a:blip r:embed="rId6">
            <a:extLst>
              <a:ext uri="{28A0092B-C50C-407E-A947-70E740481C1C}">
                <a14:useLocalDpi xmlns:a14="http://schemas.microsoft.com/office/drawing/2010/main" val="0"/>
              </a:ext>
            </a:extLst>
          </a:blip>
          <a:srcRect t="25926" b="35926"/>
          <a:stretch/>
        </p:blipFill>
        <p:spPr>
          <a:xfrm>
            <a:off x="190001" y="2865106"/>
            <a:ext cx="5033693" cy="1440196"/>
          </a:xfrm>
          <a:prstGeom prst="rect">
            <a:avLst/>
          </a:prstGeom>
        </p:spPr>
      </p:pic>
    </p:spTree>
    <p:custDataLst>
      <p:tags r:id="rId1"/>
    </p:custDataLst>
    <p:extLst>
      <p:ext uri="{BB962C8B-B14F-4D97-AF65-F5344CB8AC3E}">
        <p14:creationId xmlns:p14="http://schemas.microsoft.com/office/powerpoint/2010/main" val="227073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2" grpId="0" animBg="1"/>
      <p:bldP spid="12" grpId="1"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47A07-B711-4439-8E17-E0714E3AFCF8}"/>
              </a:ext>
            </a:extLst>
          </p:cNvPr>
          <p:cNvSpPr>
            <a:spLocks noGrp="1"/>
          </p:cNvSpPr>
          <p:nvPr>
            <p:ph type="title"/>
          </p:nvPr>
        </p:nvSpPr>
        <p:spPr/>
        <p:txBody>
          <a:bodyPr>
            <a:normAutofit fontScale="90000"/>
          </a:bodyPr>
          <a:lstStyle/>
          <a:p>
            <a:r>
              <a:rPr lang="en-US" dirty="0"/>
              <a:t>Exemplars of Student Responses to </a:t>
            </a:r>
            <a:br>
              <a:rPr lang="en-US" dirty="0"/>
            </a:br>
            <a:r>
              <a:rPr lang="en-US" dirty="0"/>
              <a:t>Science Tasks</a:t>
            </a:r>
          </a:p>
        </p:txBody>
      </p:sp>
      <p:sp>
        <p:nvSpPr>
          <p:cNvPr id="3" name="Content Placeholder 2">
            <a:extLst>
              <a:ext uri="{FF2B5EF4-FFF2-40B4-BE49-F238E27FC236}">
                <a16:creationId xmlns:a16="http://schemas.microsoft.com/office/drawing/2014/main" id="{FF2C719C-FE14-48D7-8B44-84F0FE6855F9}"/>
              </a:ext>
            </a:extLst>
          </p:cNvPr>
          <p:cNvSpPr>
            <a:spLocks noGrp="1"/>
          </p:cNvSpPr>
          <p:nvPr>
            <p:ph idx="1"/>
          </p:nvPr>
        </p:nvSpPr>
        <p:spPr/>
        <p:txBody>
          <a:bodyPr>
            <a:normAutofit lnSpcReduction="10000"/>
          </a:bodyPr>
          <a:lstStyle/>
          <a:p>
            <a:r>
              <a:rPr lang="en-US" dirty="0"/>
              <a:t>Are selected to be typical of levels of quality in work products or student ability</a:t>
            </a:r>
          </a:p>
          <a:p>
            <a:r>
              <a:rPr lang="en-US" dirty="0"/>
              <a:t>Provide examples of a range of student responses</a:t>
            </a:r>
          </a:p>
          <a:p>
            <a:r>
              <a:rPr lang="en-US" dirty="0"/>
              <a:t>Articulate clear expectations of evidence of student learning in student work products </a:t>
            </a:r>
          </a:p>
          <a:p>
            <a:r>
              <a:rPr lang="en-US" dirty="0"/>
              <a:t>Serve as models or key examples of student work products that provide  evidence of learning </a:t>
            </a:r>
          </a:p>
          <a:p>
            <a:r>
              <a:rPr lang="en-US" dirty="0"/>
              <a:t>Provide annotations to show how the exemplar satisfies the stated criteria in a rubric for a given score point</a:t>
            </a:r>
          </a:p>
          <a:p>
            <a:r>
              <a:rPr lang="en-US" dirty="0"/>
              <a:t>Leads to improved student understanding of accurate and complete responses </a:t>
            </a:r>
          </a:p>
          <a:p>
            <a:r>
              <a:rPr lang="en-US" dirty="0"/>
              <a:t>Helps students self-evaluate their work products which may improve performance</a:t>
            </a:r>
          </a:p>
          <a:p>
            <a:r>
              <a:rPr lang="en-US" dirty="0"/>
              <a:t>Taken from actual student work or can be generated by the educator</a:t>
            </a:r>
          </a:p>
        </p:txBody>
      </p:sp>
    </p:spTree>
    <p:custDataLst>
      <p:tags r:id="rId1"/>
    </p:custDataLst>
    <p:extLst>
      <p:ext uri="{BB962C8B-B14F-4D97-AF65-F5344CB8AC3E}">
        <p14:creationId xmlns:p14="http://schemas.microsoft.com/office/powerpoint/2010/main" val="4073499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ecorative image">
            <a:extLst>
              <a:ext uri="{FF2B5EF4-FFF2-40B4-BE49-F238E27FC236}">
                <a16:creationId xmlns:a16="http://schemas.microsoft.com/office/drawing/2014/main" id="{C2B01ACE-F4CD-432F-90D6-E7B2B96DB48B}"/>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222" r="1" b="1"/>
          <a:stretch/>
        </p:blipFill>
        <p:spPr>
          <a:xfrm>
            <a:off x="3096094" y="944215"/>
            <a:ext cx="6047906" cy="5913783"/>
          </a:xfrm>
          <a:prstGeom prst="rect">
            <a:avLst/>
          </a:prstGeom>
        </p:spPr>
      </p:pic>
      <p:sp>
        <p:nvSpPr>
          <p:cNvPr id="2" name="Title 1">
            <a:extLst>
              <a:ext uri="{FF2B5EF4-FFF2-40B4-BE49-F238E27FC236}">
                <a16:creationId xmlns:a16="http://schemas.microsoft.com/office/drawing/2014/main" id="{0AC61FBE-2EE9-4BE1-BCA3-FE012EC06995}"/>
              </a:ext>
            </a:extLst>
          </p:cNvPr>
          <p:cNvSpPr>
            <a:spLocks noGrp="1"/>
          </p:cNvSpPr>
          <p:nvPr>
            <p:ph type="title"/>
          </p:nvPr>
        </p:nvSpPr>
        <p:spPr>
          <a:xfrm>
            <a:off x="875193" y="3007166"/>
            <a:ext cx="2220901" cy="1787883"/>
          </a:xfrm>
        </p:spPr>
        <p:txBody>
          <a:bodyPr vert="horz" lIns="68580" tIns="34290" rIns="68580" bIns="34290" rtlCol="0" anchor="t">
            <a:noAutofit/>
          </a:bodyPr>
          <a:lstStyle/>
          <a:p>
            <a:pPr defTabSz="685766"/>
            <a:r>
              <a:rPr lang="en-US" sz="3200" dirty="0">
                <a:cs typeface="+mj-cs"/>
              </a:rPr>
              <a:t>Resources and Additional Information</a:t>
            </a:r>
          </a:p>
        </p:txBody>
      </p:sp>
      <p:sp>
        <p:nvSpPr>
          <p:cNvPr id="3" name="Rectangle 2">
            <a:extLst>
              <a:ext uri="{FF2B5EF4-FFF2-40B4-BE49-F238E27FC236}">
                <a16:creationId xmlns:a16="http://schemas.microsoft.com/office/drawing/2014/main" id="{3C198DA1-B28A-4A0F-8FEB-E76DC30AFA8C}"/>
              </a:ext>
            </a:extLst>
          </p:cNvPr>
          <p:cNvSpPr/>
          <p:nvPr/>
        </p:nvSpPr>
        <p:spPr>
          <a:xfrm>
            <a:off x="7832035" y="178904"/>
            <a:ext cx="1311965" cy="854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Tree>
    <p:custDataLst>
      <p:tags r:id="rId1"/>
    </p:custDataLst>
    <p:extLst>
      <p:ext uri="{BB962C8B-B14F-4D97-AF65-F5344CB8AC3E}">
        <p14:creationId xmlns:p14="http://schemas.microsoft.com/office/powerpoint/2010/main" val="3851928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021D5A-181D-4678-9DDE-10E2E0277665}"/>
              </a:ext>
            </a:extLst>
          </p:cNvPr>
          <p:cNvSpPr>
            <a:spLocks noGrp="1"/>
          </p:cNvSpPr>
          <p:nvPr>
            <p:ph type="title"/>
            <p:custDataLst>
              <p:tags r:id="rId2"/>
            </p:custDataLst>
          </p:nvPr>
        </p:nvSpPr>
        <p:spPr>
          <a:xfrm>
            <a:off x="5107545" y="3320865"/>
            <a:ext cx="3604497" cy="1297115"/>
          </a:xfrm>
        </p:spPr>
        <p:txBody>
          <a:bodyPr vert="horz" lIns="91440" tIns="45720" rIns="91440" bIns="45720" rtlCol="0" anchor="t">
            <a:normAutofit fontScale="90000"/>
          </a:bodyPr>
          <a:lstStyle/>
          <a:p>
            <a:pPr defTabSz="914400"/>
            <a:r>
              <a:rPr lang="en-US" sz="4000" dirty="0"/>
              <a:t>Module 4.5:</a:t>
            </a:r>
            <a:br>
              <a:rPr lang="en-US" sz="4000" dirty="0"/>
            </a:br>
            <a:r>
              <a:rPr lang="en-US" sz="4000" dirty="0"/>
              <a:t>Application of Rubric to Evaluate Student Learning</a:t>
            </a:r>
            <a:endParaRPr lang="en-US" sz="4000" dirty="0">
              <a:effectLst/>
              <a:cs typeface="Calibri Light"/>
            </a:endParaRPr>
          </a:p>
        </p:txBody>
      </p:sp>
      <p:grpSp>
        <p:nvGrpSpPr>
          <p:cNvPr id="28" name="Group 27">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89" y="-5977"/>
            <a:ext cx="4679005" cy="6863979"/>
            <a:chOff x="305" y="-5977"/>
            <a:chExt cx="6238675" cy="6863979"/>
          </a:xfrm>
        </p:grpSpPr>
        <p:sp>
          <p:nvSpPr>
            <p:cNvPr id="29" name="Freeform: Shape 28">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2" descr="https://edcountmicrosoftonlinecom-1.sharepoint.microsoftonline.com/Internal_Resources/edCount%20Style%20Resources/edCount%20Logo%20(tiny).jpg">
            <a:extLst>
              <a:ext uri="{FF2B5EF4-FFF2-40B4-BE49-F238E27FC236}">
                <a16:creationId xmlns:a16="http://schemas.microsoft.com/office/drawing/2014/main" id="{40FEAE03-BA1B-4C6A-AF7A-FF9417F0F7B8}"/>
              </a:ext>
            </a:extLst>
          </p:cNvPr>
          <p:cNvPicPr>
            <a:picLocks noChangeAspect="1" noChangeArrowheads="1"/>
          </p:cNvPicPr>
          <p:nvPr/>
        </p:nvPicPr>
        <p:blipFill>
          <a:blip r:embed="rId5" cstate="print"/>
          <a:srcRect t="16326" r="17612" b="18368"/>
          <a:stretch>
            <a:fillRect/>
          </a:stretch>
        </p:blipFill>
        <p:spPr bwMode="auto">
          <a:xfrm>
            <a:off x="7955280" y="6446520"/>
            <a:ext cx="1051560" cy="304800"/>
          </a:xfrm>
          <a:prstGeom prst="rect">
            <a:avLst/>
          </a:prstGeom>
          <a:noFill/>
        </p:spPr>
      </p:pic>
      <p:sp>
        <p:nvSpPr>
          <p:cNvPr id="11" name="TextBox 10">
            <a:extLst>
              <a:ext uri="{FF2B5EF4-FFF2-40B4-BE49-F238E27FC236}">
                <a16:creationId xmlns:a16="http://schemas.microsoft.com/office/drawing/2014/main" id="{9530C3F8-3EDC-4DCC-B3A0-3E1C4332DB1E}"/>
              </a:ext>
            </a:extLst>
          </p:cNvPr>
          <p:cNvSpPr txBox="1"/>
          <p:nvPr/>
        </p:nvSpPr>
        <p:spPr>
          <a:xfrm>
            <a:off x="4517720" y="6421195"/>
            <a:ext cx="242374" cy="230832"/>
          </a:xfrm>
          <a:prstGeom prst="rect">
            <a:avLst/>
          </a:prstGeom>
          <a:noFill/>
        </p:spPr>
        <p:txBody>
          <a:bodyPr wrap="none" rtlCol="0">
            <a:spAutoFit/>
          </a:bodyPr>
          <a:lstStyle/>
          <a:p>
            <a:r>
              <a:rPr lang="en-US" sz="900" dirty="0">
                <a:solidFill>
                  <a:schemeClr val="bg1">
                    <a:lumMod val="65000"/>
                  </a:schemeClr>
                </a:solidFill>
              </a:rPr>
              <a:t>2</a:t>
            </a:r>
          </a:p>
        </p:txBody>
      </p:sp>
      <p:pic>
        <p:nvPicPr>
          <p:cNvPr id="7" name="Picture 6" descr="Icon&#10;&#10;Description automatically generated">
            <a:extLst>
              <a:ext uri="{FF2B5EF4-FFF2-40B4-BE49-F238E27FC236}">
                <a16:creationId xmlns:a16="http://schemas.microsoft.com/office/drawing/2014/main" id="{59CF86B1-3115-4E6B-95C9-6AB08B0153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485" y="2578158"/>
            <a:ext cx="3210636" cy="3210636"/>
          </a:xfrm>
          <a:prstGeom prst="rect">
            <a:avLst/>
          </a:prstGeom>
        </p:spPr>
      </p:pic>
    </p:spTree>
    <p:custDataLst>
      <p:tags r:id="rId1"/>
    </p:custDataLst>
    <p:extLst>
      <p:ext uri="{BB962C8B-B14F-4D97-AF65-F5344CB8AC3E}">
        <p14:creationId xmlns:p14="http://schemas.microsoft.com/office/powerpoint/2010/main" val="3849430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a:t>SCILLSS Glossary</a:t>
            </a:r>
          </a:p>
        </p:txBody>
      </p:sp>
      <p:sp>
        <p:nvSpPr>
          <p:cNvPr id="3" name="Content Placeholder 2">
            <a:extLst>
              <a:ext uri="{FF2B5EF4-FFF2-40B4-BE49-F238E27FC236}">
                <a16:creationId xmlns:a16="http://schemas.microsoft.com/office/drawing/2014/main" id="{B2C54412-1272-4BE5-8E5D-0354EFB07A76}"/>
              </a:ext>
            </a:extLst>
          </p:cNvPr>
          <p:cNvSpPr>
            <a:spLocks noGrp="1"/>
          </p:cNvSpPr>
          <p:nvPr>
            <p:ph idx="1"/>
          </p:nvPr>
        </p:nvSpPr>
        <p:spPr/>
        <p:txBody>
          <a:bodyPr/>
          <a:lstStyle/>
          <a:p>
            <a:pPr marL="0" indent="0">
              <a:buNone/>
            </a:pPr>
            <a:r>
              <a:rPr lang="en-US" dirty="0"/>
              <a:t>Please refer to the SCILLSS Glossary for operational definitions of terms used.</a:t>
            </a:r>
          </a:p>
        </p:txBody>
      </p:sp>
      <p:pic>
        <p:nvPicPr>
          <p:cNvPr id="8" name="Picture 7">
            <a:extLst>
              <a:ext uri="{FF2B5EF4-FFF2-40B4-BE49-F238E27FC236}">
                <a16:creationId xmlns:a16="http://schemas.microsoft.com/office/drawing/2014/main" id="{AB05699C-9E93-472B-9618-C92DBCD6AFFA}"/>
              </a:ext>
            </a:extLst>
          </p:cNvPr>
          <p:cNvPicPr>
            <a:picLocks noChangeAspect="1"/>
          </p:cNvPicPr>
          <p:nvPr/>
        </p:nvPicPr>
        <p:blipFill rotWithShape="1">
          <a:blip r:embed="rId5"/>
          <a:srcRect b="2722"/>
          <a:stretch/>
        </p:blipFill>
        <p:spPr>
          <a:xfrm>
            <a:off x="670034" y="2371529"/>
            <a:ext cx="7803931" cy="4360346"/>
          </a:xfrm>
          <a:prstGeom prst="rect">
            <a:avLst/>
          </a:prstGeom>
        </p:spPr>
      </p:pic>
    </p:spTree>
    <p:custDataLst>
      <p:tags r:id="rId1"/>
    </p:custDataLst>
    <p:extLst>
      <p:ext uri="{BB962C8B-B14F-4D97-AF65-F5344CB8AC3E}">
        <p14:creationId xmlns:p14="http://schemas.microsoft.com/office/powerpoint/2010/main" val="4237953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DC9E-B269-422E-A21C-F60715D56728}"/>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BF1F410B-FF18-41D9-9A47-085F9593728A}"/>
              </a:ext>
            </a:extLst>
          </p:cNvPr>
          <p:cNvSpPr>
            <a:spLocks noGrp="1"/>
          </p:cNvSpPr>
          <p:nvPr>
            <p:ph idx="1"/>
          </p:nvPr>
        </p:nvSpPr>
        <p:spPr/>
        <p:txBody>
          <a:bodyPr>
            <a:normAutofit/>
          </a:bodyPr>
          <a:lstStyle/>
          <a:p>
            <a:pPr marL="0" indent="0">
              <a:buNone/>
            </a:pPr>
            <a:r>
              <a:rPr lang="en-US" sz="2400" dirty="0"/>
              <a:t>In the Web Links pod, you can find the following resources:</a:t>
            </a:r>
          </a:p>
          <a:p>
            <a:r>
              <a:rPr lang="en-US" sz="2400" dirty="0"/>
              <a:t>A Framework for K-12 Science Education</a:t>
            </a:r>
          </a:p>
          <a:p>
            <a:pPr marL="0" indent="0">
              <a:buNone/>
            </a:pPr>
            <a:endParaRPr lang="en-US" sz="2400" dirty="0"/>
          </a:p>
          <a:p>
            <a:pPr marL="0" indent="0">
              <a:buNone/>
            </a:pPr>
            <a:r>
              <a:rPr lang="en-US" sz="2400" dirty="0"/>
              <a:t>In the Resources pod, you can find the following resources:</a:t>
            </a:r>
          </a:p>
          <a:p>
            <a:r>
              <a:rPr lang="en-US" sz="2400" dirty="0"/>
              <a:t>Grade 5 Example Task for 5-PS1-1</a:t>
            </a:r>
          </a:p>
          <a:p>
            <a:r>
              <a:rPr lang="en-US" sz="2400" dirty="0"/>
              <a:t>Grade 5 Example Rubric for 5-PS1-1 </a:t>
            </a:r>
          </a:p>
          <a:p>
            <a:r>
              <a:rPr lang="en-US" sz="2400" dirty="0"/>
              <a:t>Independent Activity—Score Point Assignments for Question 2 Responses</a:t>
            </a:r>
          </a:p>
        </p:txBody>
      </p:sp>
    </p:spTree>
    <p:custDataLst>
      <p:tags r:id="rId1"/>
    </p:custDataLst>
    <p:extLst>
      <p:ext uri="{BB962C8B-B14F-4D97-AF65-F5344CB8AC3E}">
        <p14:creationId xmlns:p14="http://schemas.microsoft.com/office/powerpoint/2010/main" val="1455470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a:xfrm>
            <a:off x="591378" y="347612"/>
            <a:ext cx="6172200" cy="857250"/>
          </a:xfrm>
        </p:spPr>
        <p:txBody>
          <a:bodyPr/>
          <a:lstStyle/>
          <a:p>
            <a:r>
              <a:rPr lang="en-US" dirty="0"/>
              <a:t>References</a:t>
            </a:r>
          </a:p>
        </p:txBody>
      </p:sp>
      <p:sp>
        <p:nvSpPr>
          <p:cNvPr id="5" name="Content Placeholder 4"/>
          <p:cNvSpPr>
            <a:spLocks noGrp="1"/>
          </p:cNvSpPr>
          <p:nvPr>
            <p:ph idx="1"/>
            <p:custDataLst>
              <p:tags r:id="rId3"/>
            </p:custDataLst>
          </p:nvPr>
        </p:nvSpPr>
        <p:spPr>
          <a:xfrm>
            <a:off x="591377" y="1617464"/>
            <a:ext cx="7566303" cy="4892924"/>
          </a:xfrm>
        </p:spPr>
        <p:txBody>
          <a:bodyPr>
            <a:normAutofit lnSpcReduction="10000"/>
          </a:bodyPr>
          <a:lstStyle/>
          <a:p>
            <a:pPr marL="457200" indent="-457200">
              <a:lnSpc>
                <a:spcPct val="100000"/>
              </a:lnSpc>
              <a:spcBef>
                <a:spcPts val="0"/>
              </a:spcBef>
              <a:spcAft>
                <a:spcPts val="600"/>
              </a:spcAft>
              <a:buNone/>
            </a:pPr>
            <a:r>
              <a:rPr lang="en-US" sz="1800" dirty="0"/>
              <a:t>McElhaney, K.W., Zaidi, S., </a:t>
            </a:r>
            <a:r>
              <a:rPr lang="en-US" sz="1800" dirty="0" err="1"/>
              <a:t>Gane</a:t>
            </a:r>
            <a:r>
              <a:rPr lang="en-US" sz="1800" dirty="0"/>
              <a:t>, B. D., </a:t>
            </a:r>
            <a:r>
              <a:rPr lang="en-US" sz="1800" dirty="0" err="1"/>
              <a:t>Alozie</a:t>
            </a:r>
            <a:r>
              <a:rPr lang="en-US" sz="1800" dirty="0"/>
              <a:t>, N., &amp; Harris, C. J. (2018, March). </a:t>
            </a:r>
            <a:r>
              <a:rPr lang="en-US" sz="1800" i="1" dirty="0"/>
              <a:t>Designing NGSS-aligned Assessment Tasks and Rubrics to Support Classroom-based Formative Assessment</a:t>
            </a:r>
            <a:r>
              <a:rPr lang="en-US" sz="1800" dirty="0"/>
              <a:t>. Paper presented at the NARST Annual International Conference, Atlanta, GA.   (</a:t>
            </a:r>
            <a:r>
              <a:rPr lang="en-US" sz="1800" dirty="0">
                <a:hlinkClick r:id="rId6"/>
              </a:rPr>
              <a:t>http://nextgenscienceassessment.org/wp-content/uploads/2018/06/2-McElhaney_etal_NARST__tasks-rubrics-paper-FINAL-2018.pdf</a:t>
            </a:r>
            <a:r>
              <a:rPr lang="en-US" sz="1800" dirty="0"/>
              <a:t>)</a:t>
            </a:r>
          </a:p>
          <a:p>
            <a:pPr marL="457200" indent="-457200">
              <a:lnSpc>
                <a:spcPct val="100000"/>
              </a:lnSpc>
              <a:spcBef>
                <a:spcPts val="0"/>
              </a:spcBef>
              <a:spcAft>
                <a:spcPts val="600"/>
              </a:spcAft>
              <a:buNone/>
            </a:pPr>
            <a:r>
              <a:rPr lang="en-US" sz="1800" dirty="0"/>
              <a:t>National Research Council. (2012). </a:t>
            </a:r>
            <a:r>
              <a:rPr lang="en-US" sz="1800" i="1" dirty="0"/>
              <a:t>A Framework for K-12 Science Education: Practices, Crosscutting Concepts, and Core Ideas</a:t>
            </a:r>
            <a:r>
              <a:rPr lang="en-US" sz="1800" dirty="0"/>
              <a:t>. Washington, DC: National Academies Press.</a:t>
            </a:r>
          </a:p>
          <a:p>
            <a:pPr marL="457200" indent="-457200">
              <a:lnSpc>
                <a:spcPct val="100000"/>
              </a:lnSpc>
              <a:spcBef>
                <a:spcPts val="0"/>
              </a:spcBef>
              <a:spcAft>
                <a:spcPts val="600"/>
              </a:spcAft>
              <a:buNone/>
              <a:defRPr/>
            </a:pPr>
            <a:r>
              <a:rPr lang="en-US" sz="1800" dirty="0">
                <a:solidFill>
                  <a:prstClr val="black"/>
                </a:solidFill>
              </a:rPr>
              <a:t>National Research Council. (2014). </a:t>
            </a:r>
            <a:r>
              <a:rPr lang="en-US" sz="1800" i="1" dirty="0">
                <a:solidFill>
                  <a:prstClr val="black"/>
                </a:solidFill>
              </a:rPr>
              <a:t>Developing Assessments for the Next Generation Science Standards</a:t>
            </a:r>
            <a:r>
              <a:rPr lang="en-US" sz="1800" dirty="0">
                <a:solidFill>
                  <a:prstClr val="black"/>
                </a:solidFill>
              </a:rPr>
              <a:t>. Committee on Developing Assessments of Science Proficiency in K-12. Board on Testing and Assessment and Board on Science Education, J.W. Pellegrino, M.R. Wilson, J.A. Koenig, and A.S. Beatty, </a:t>
            </a:r>
            <a:r>
              <a:rPr lang="en-US" sz="1800" i="1" dirty="0">
                <a:solidFill>
                  <a:prstClr val="black"/>
                </a:solidFill>
              </a:rPr>
              <a:t>Editors</a:t>
            </a:r>
            <a:r>
              <a:rPr lang="en-US" sz="1800" dirty="0">
                <a:solidFill>
                  <a:prstClr val="black"/>
                </a:solidFill>
              </a:rPr>
              <a:t>. Division of Behavioral and Social Sciences and Education. Washington, DC: The National Academies Press.</a:t>
            </a:r>
          </a:p>
          <a:p>
            <a:pPr marL="457200" indent="-457200">
              <a:lnSpc>
                <a:spcPct val="100000"/>
              </a:lnSpc>
              <a:spcBef>
                <a:spcPts val="0"/>
              </a:spcBef>
              <a:spcAft>
                <a:spcPts val="600"/>
              </a:spcAft>
              <a:buNone/>
              <a:defRPr/>
            </a:pPr>
            <a:r>
              <a:rPr lang="en-US" sz="1800" kern="1200" dirty="0">
                <a:solidFill>
                  <a:srgbClr val="000000"/>
                </a:solidFill>
                <a:effectLst/>
                <a:ea typeface="Times New Roman" panose="02020603050405020304" pitchFamily="18" charset="0"/>
                <a:cs typeface="Times New Roman" panose="02020603050405020304" pitchFamily="18" charset="0"/>
              </a:rPr>
              <a:t>Pellegrino, J. W. (2013). Proficiency in science: Assessment challenges and opportunities. </a:t>
            </a:r>
            <a:r>
              <a:rPr lang="en-US" sz="1800" i="1" kern="1200" dirty="0">
                <a:solidFill>
                  <a:srgbClr val="000000"/>
                </a:solidFill>
                <a:effectLst/>
                <a:ea typeface="Times New Roman" panose="02020603050405020304" pitchFamily="18" charset="0"/>
                <a:cs typeface="Times New Roman" panose="02020603050405020304" pitchFamily="18" charset="0"/>
              </a:rPr>
              <a:t>Science, 340</a:t>
            </a:r>
            <a:r>
              <a:rPr lang="en-US" sz="1800" kern="1200" dirty="0">
                <a:solidFill>
                  <a:srgbClr val="000000"/>
                </a:solidFill>
                <a:effectLst/>
                <a:ea typeface="Times New Roman" panose="02020603050405020304" pitchFamily="18" charset="0"/>
                <a:cs typeface="Times New Roman" panose="02020603050405020304" pitchFamily="18" charset="0"/>
              </a:rPr>
              <a:t>, 320-323.</a:t>
            </a:r>
            <a:endParaRPr lang="en-US" sz="1800" dirty="0">
              <a:solidFill>
                <a:prstClr val="black"/>
              </a:solidFill>
            </a:endParaRPr>
          </a:p>
        </p:txBody>
      </p:sp>
    </p:spTree>
    <p:custDataLst>
      <p:tags r:id="rId1"/>
    </p:custDataLst>
    <p:extLst>
      <p:ext uri="{BB962C8B-B14F-4D97-AF65-F5344CB8AC3E}">
        <p14:creationId xmlns:p14="http://schemas.microsoft.com/office/powerpoint/2010/main" val="4029331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vert="horz" lIns="68580" tIns="34290" rIns="68580" bIns="34290" rtlCol="0" anchor="ctr">
            <a:noAutofit/>
          </a:bodyPr>
          <a:lstStyle/>
          <a:p>
            <a:r>
              <a:rPr lang="en-US" dirty="0">
                <a:solidFill>
                  <a:srgbClr val="0070C0"/>
                </a:solidFill>
              </a:rPr>
              <a:t>Module </a:t>
            </a:r>
            <a:r>
              <a:rPr lang="en-US" dirty="0"/>
              <a:t>4</a:t>
            </a:r>
            <a:r>
              <a:rPr lang="en-US" dirty="0">
                <a:solidFill>
                  <a:srgbClr val="0070C0"/>
                </a:solidFill>
              </a:rPr>
              <a:t>.5 Outcomes</a:t>
            </a:r>
          </a:p>
        </p:txBody>
      </p:sp>
      <p:graphicFrame>
        <p:nvGraphicFramePr>
          <p:cNvPr id="18" name="Diagram 17">
            <a:extLst>
              <a:ext uri="{FF2B5EF4-FFF2-40B4-BE49-F238E27FC236}">
                <a16:creationId xmlns:a16="http://schemas.microsoft.com/office/drawing/2014/main" id="{BEF06ED7-AD8B-499D-A756-2FA76010B972}"/>
              </a:ext>
            </a:extLst>
          </p:cNvPr>
          <p:cNvGraphicFramePr/>
          <p:nvPr>
            <p:extLst>
              <p:ext uri="{D42A27DB-BD31-4B8C-83A1-F6EECF244321}">
                <p14:modId xmlns:p14="http://schemas.microsoft.com/office/powerpoint/2010/main" val="867870469"/>
              </p:ext>
            </p:extLst>
          </p:nvPr>
        </p:nvGraphicFramePr>
        <p:xfrm>
          <a:off x="2627348" y="1808386"/>
          <a:ext cx="3889312" cy="35647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Rectangle 18">
            <a:extLst>
              <a:ext uri="{FF2B5EF4-FFF2-40B4-BE49-F238E27FC236}">
                <a16:creationId xmlns:a16="http://schemas.microsoft.com/office/drawing/2014/main" id="{2999C2E0-927E-4FBB-97B3-7FFACA79D808}"/>
              </a:ext>
            </a:extLst>
          </p:cNvPr>
          <p:cNvSpPr/>
          <p:nvPr/>
        </p:nvSpPr>
        <p:spPr>
          <a:xfrm>
            <a:off x="5943942" y="1869253"/>
            <a:ext cx="2134662" cy="1777410"/>
          </a:xfrm>
          <a:prstGeom prst="rect">
            <a:avLst/>
          </a:prstGeom>
          <a:noFill/>
          <a:ln>
            <a:noFill/>
          </a:ln>
        </p:spPr>
        <p:txBody>
          <a:bodyPr wrap="square" lIns="68580" tIns="34290" rIns="68580" bIns="34290" anchor="t">
            <a:spAutoFit/>
          </a:bodyPr>
          <a:lstStyle/>
          <a:p>
            <a:pPr>
              <a:defRPr/>
            </a:pPr>
            <a:r>
              <a:rPr lang="en-US" sz="1500" b="1" kern="0" dirty="0">
                <a:solidFill>
                  <a:srgbClr val="B4C7E7"/>
                </a:solidFill>
                <a:latin typeface="Calibri" panose="020F0502020204030204"/>
              </a:rPr>
              <a:t>Example Classroom Science Task Rubric</a:t>
            </a:r>
          </a:p>
          <a:p>
            <a:pPr>
              <a:defRPr/>
            </a:pPr>
            <a:r>
              <a:rPr lang="en-US" sz="1350" dirty="0">
                <a:solidFill>
                  <a:prstClr val="black"/>
                </a:solidFill>
                <a:ea typeface="Calibri" panose="020F0502020204030204" pitchFamily="34" charset="0"/>
                <a:cs typeface="Arial"/>
              </a:rPr>
              <a:t>To understand the outcomes of rubric development for classroom science assessment tasks by reviewing a model rubric at the elementary grade band</a:t>
            </a:r>
            <a:endParaRPr lang="en-US" sz="1350" strike="sngStrike" dirty="0">
              <a:solidFill>
                <a:prstClr val="black"/>
              </a:solidFill>
              <a:ea typeface="Calibri" panose="020F0502020204030204" pitchFamily="34" charset="0"/>
              <a:cs typeface="Arial"/>
            </a:endParaRPr>
          </a:p>
        </p:txBody>
      </p:sp>
      <p:sp>
        <p:nvSpPr>
          <p:cNvPr id="8" name="Rectangle 7">
            <a:extLst>
              <a:ext uri="{FF2B5EF4-FFF2-40B4-BE49-F238E27FC236}">
                <a16:creationId xmlns:a16="http://schemas.microsoft.com/office/drawing/2014/main" id="{3622CFE3-8AE0-4B08-AD5A-5A95C48AA042}"/>
              </a:ext>
            </a:extLst>
          </p:cNvPr>
          <p:cNvSpPr/>
          <p:nvPr/>
        </p:nvSpPr>
        <p:spPr>
          <a:xfrm>
            <a:off x="984182" y="2996183"/>
            <a:ext cx="2134662" cy="1800493"/>
          </a:xfrm>
          <a:prstGeom prst="rect">
            <a:avLst/>
          </a:prstGeom>
          <a:noFill/>
          <a:ln>
            <a:noFill/>
          </a:ln>
        </p:spPr>
        <p:txBody>
          <a:bodyPr wrap="square" lIns="68580" tIns="34290" rIns="68580" bIns="34290" anchor="t">
            <a:spAutoFit/>
          </a:bodyPr>
          <a:lstStyle/>
          <a:p>
            <a:pPr>
              <a:defRPr/>
            </a:pPr>
            <a:r>
              <a:rPr lang="en-US" sz="1500" b="1" kern="0" dirty="0">
                <a:solidFill>
                  <a:srgbClr val="8FAADC"/>
                </a:solidFill>
                <a:latin typeface="Calibri" panose="020F0502020204030204"/>
              </a:rPr>
              <a:t>Evaluation of Student Work Products to Inform Instruction </a:t>
            </a:r>
          </a:p>
          <a:p>
            <a:pPr>
              <a:defRPr/>
            </a:pPr>
            <a:r>
              <a:rPr lang="en-US" sz="1350" dirty="0">
                <a:solidFill>
                  <a:prstClr val="black"/>
                </a:solidFill>
                <a:ea typeface="Calibri" panose="020F0502020204030204" pitchFamily="34" charset="0"/>
                <a:cs typeface="Arial"/>
              </a:rPr>
              <a:t>To demonstrate </a:t>
            </a:r>
            <a:r>
              <a:rPr lang="en-US" sz="1350" dirty="0">
                <a:ea typeface="Calibri" panose="020F0502020204030204" pitchFamily="34" charset="0"/>
                <a:cs typeface="Arial"/>
              </a:rPr>
              <a:t>how student work products (i.e., student responses) are evaluated by applying an elementary (grade 5) rubric </a:t>
            </a:r>
            <a:endParaRPr lang="en-US" sz="1200" dirty="0">
              <a:latin typeface="Calibri"/>
              <a:ea typeface="Calibri" panose="020F0502020204030204" pitchFamily="34" charset="0"/>
              <a:cs typeface="Arial"/>
            </a:endParaRPr>
          </a:p>
        </p:txBody>
      </p:sp>
    </p:spTree>
    <p:custDataLst>
      <p:tags r:id="rId1"/>
    </p:custDataLst>
    <p:extLst>
      <p:ext uri="{BB962C8B-B14F-4D97-AF65-F5344CB8AC3E}">
        <p14:creationId xmlns:p14="http://schemas.microsoft.com/office/powerpoint/2010/main" val="89437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graphicEl>
                                              <a:dgm id="{1E5BEC72-72CD-4B73-A37E-4B4372657D4C}"/>
                                            </p:graphicEl>
                                          </p:spTgt>
                                        </p:tgtEl>
                                        <p:attrNameLst>
                                          <p:attrName>style.visibility</p:attrName>
                                        </p:attrNameLst>
                                      </p:cBhvr>
                                      <p:to>
                                        <p:strVal val="visible"/>
                                      </p:to>
                                    </p:set>
                                    <p:animEffect transition="in" filter="wipe(up)">
                                      <p:cBhvr>
                                        <p:cTn id="7" dur="500"/>
                                        <p:tgtEl>
                                          <p:spTgt spid="18">
                                            <p:graphicEl>
                                              <a:dgm id="{1E5BEC72-72CD-4B73-A37E-4B4372657D4C}"/>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graphicEl>
                                              <a:dgm id="{AB0F659E-F97D-4AFE-B45C-CC73CBD4E72A}"/>
                                            </p:graphicEl>
                                          </p:spTgt>
                                        </p:tgtEl>
                                        <p:attrNameLst>
                                          <p:attrName>style.visibility</p:attrName>
                                        </p:attrNameLst>
                                      </p:cBhvr>
                                      <p:to>
                                        <p:strVal val="visible"/>
                                      </p:to>
                                    </p:set>
                                    <p:animEffect transition="in" filter="wipe(up)">
                                      <p:cBhvr>
                                        <p:cTn id="10" dur="500"/>
                                        <p:tgtEl>
                                          <p:spTgt spid="18">
                                            <p:graphicEl>
                                              <a:dgm id="{AB0F659E-F97D-4AFE-B45C-CC73CBD4E72A}"/>
                                            </p:graphicEl>
                                          </p:spTgt>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graphicEl>
                                              <a:dgm id="{21390618-E7FD-4509-AA9D-AE428EA07941}"/>
                                            </p:graphicEl>
                                          </p:spTgt>
                                        </p:tgtEl>
                                        <p:attrNameLst>
                                          <p:attrName>style.visibility</p:attrName>
                                        </p:attrNameLst>
                                      </p:cBhvr>
                                      <p:to>
                                        <p:strVal val="visible"/>
                                      </p:to>
                                    </p:set>
                                    <p:animEffect transition="in" filter="wipe(up)">
                                      <p:cBhvr>
                                        <p:cTn id="17" dur="500"/>
                                        <p:tgtEl>
                                          <p:spTgt spid="18">
                                            <p:graphicEl>
                                              <a:dgm id="{21390618-E7FD-4509-AA9D-AE428EA07941}"/>
                                            </p:graphic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8">
                                            <p:graphicEl>
                                              <a:dgm id="{D97E931B-E80B-41C2-9F60-C7381E222817}"/>
                                            </p:graphicEl>
                                          </p:spTgt>
                                        </p:tgtEl>
                                        <p:attrNameLst>
                                          <p:attrName>style.visibility</p:attrName>
                                        </p:attrNameLst>
                                      </p:cBhvr>
                                      <p:to>
                                        <p:strVal val="visible"/>
                                      </p:to>
                                    </p:set>
                                    <p:animEffect transition="in" filter="wipe(up)">
                                      <p:cBhvr>
                                        <p:cTn id="20" dur="500"/>
                                        <p:tgtEl>
                                          <p:spTgt spid="18">
                                            <p:graphicEl>
                                              <a:dgm id="{D97E931B-E80B-41C2-9F60-C7381E222817}"/>
                                            </p:graphicEl>
                                          </p:spTgt>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uiExpand="1">
        <p:bldSub>
          <a:bldDgm bld="one"/>
        </p:bldSub>
      </p:bldGraphic>
      <p:bldP spid="19"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rrow: Right 13">
            <a:extLst>
              <a:ext uri="{FF2B5EF4-FFF2-40B4-BE49-F238E27FC236}">
                <a16:creationId xmlns:a16="http://schemas.microsoft.com/office/drawing/2014/main" id="{1E252CEB-349F-4B8F-8967-1DE2CCD75E53}"/>
              </a:ext>
            </a:extLst>
          </p:cNvPr>
          <p:cNvSpPr/>
          <p:nvPr/>
        </p:nvSpPr>
        <p:spPr>
          <a:xfrm>
            <a:off x="1643460" y="1623643"/>
            <a:ext cx="6168699" cy="1988050"/>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 name="Title 1">
            <a:extLst>
              <a:ext uri="{FF2B5EF4-FFF2-40B4-BE49-F238E27FC236}">
                <a16:creationId xmlns:a16="http://schemas.microsoft.com/office/drawing/2014/main" id="{3ED89785-4866-49F5-889A-0FD5DF8B0A7C}"/>
              </a:ext>
            </a:extLst>
          </p:cNvPr>
          <p:cNvSpPr>
            <a:spLocks noGrp="1"/>
          </p:cNvSpPr>
          <p:nvPr>
            <p:ph type="title"/>
          </p:nvPr>
        </p:nvSpPr>
        <p:spPr/>
        <p:txBody>
          <a:bodyPr vert="horz" lIns="68580" tIns="34290" rIns="68580" bIns="34290" rtlCol="0" anchor="ctr">
            <a:normAutofit/>
          </a:bodyPr>
          <a:lstStyle/>
          <a:p>
            <a:r>
              <a:rPr lang="en-US" sz="3600" dirty="0"/>
              <a:t>Continuing the Journey . . .</a:t>
            </a:r>
          </a:p>
        </p:txBody>
      </p:sp>
      <p:pic>
        <p:nvPicPr>
          <p:cNvPr id="3074" name="Picture 2" descr="Alpinist, Munţi, Călătorie, Singur, Aventura, Rutier">
            <a:extLst>
              <a:ext uri="{FF2B5EF4-FFF2-40B4-BE49-F238E27FC236}">
                <a16:creationId xmlns:a16="http://schemas.microsoft.com/office/drawing/2014/main" id="{8347A7EF-DA41-44CA-9603-6502B6A9A7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5539"/>
          <a:stretch/>
        </p:blipFill>
        <p:spPr bwMode="auto">
          <a:xfrm>
            <a:off x="0" y="2996449"/>
            <a:ext cx="9144000" cy="3861551"/>
          </a:xfrm>
          <a:prstGeom prst="rect">
            <a:avLst/>
          </a:prstGeom>
          <a:noFill/>
          <a:extLst>
            <a:ext uri="{909E8E84-426E-40DD-AFC4-6F175D3DCCD1}">
              <a14:hiddenFill xmlns:a14="http://schemas.microsoft.com/office/drawing/2010/main">
                <a:solidFill>
                  <a:srgbClr val="FFFFFF"/>
                </a:solidFill>
              </a14:hiddenFill>
            </a:ext>
          </a:extLst>
        </p:spPr>
      </p:pic>
      <p:sp>
        <p:nvSpPr>
          <p:cNvPr id="7" name="Arrow: Right 6">
            <a:extLst>
              <a:ext uri="{FF2B5EF4-FFF2-40B4-BE49-F238E27FC236}">
                <a16:creationId xmlns:a16="http://schemas.microsoft.com/office/drawing/2014/main" id="{4C67E104-A1B2-4EA3-9BC7-2C3209D18DD5}"/>
              </a:ext>
            </a:extLst>
          </p:cNvPr>
          <p:cNvSpPr/>
          <p:nvPr/>
        </p:nvSpPr>
        <p:spPr>
          <a:xfrm>
            <a:off x="1749574" y="1623643"/>
            <a:ext cx="4492075" cy="1988050"/>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Freeform: Shape 7">
            <a:extLst>
              <a:ext uri="{FF2B5EF4-FFF2-40B4-BE49-F238E27FC236}">
                <a16:creationId xmlns:a16="http://schemas.microsoft.com/office/drawing/2014/main" id="{D0096E56-A469-4BA8-9672-3F9440E8F2DD}"/>
              </a:ext>
            </a:extLst>
          </p:cNvPr>
          <p:cNvSpPr/>
          <p:nvPr/>
        </p:nvSpPr>
        <p:spPr>
          <a:xfrm>
            <a:off x="1469488" y="2220057"/>
            <a:ext cx="1474470" cy="795220"/>
          </a:xfrm>
          <a:custGeom>
            <a:avLst/>
            <a:gdLst>
              <a:gd name="connsiteX0" fmla="*/ 0 w 1965960"/>
              <a:gd name="connsiteY0" fmla="*/ 176719 h 1060293"/>
              <a:gd name="connsiteX1" fmla="*/ 176719 w 1965960"/>
              <a:gd name="connsiteY1" fmla="*/ 0 h 1060293"/>
              <a:gd name="connsiteX2" fmla="*/ 1789241 w 1965960"/>
              <a:gd name="connsiteY2" fmla="*/ 0 h 1060293"/>
              <a:gd name="connsiteX3" fmla="*/ 1965960 w 1965960"/>
              <a:gd name="connsiteY3" fmla="*/ 176719 h 1060293"/>
              <a:gd name="connsiteX4" fmla="*/ 1965960 w 1965960"/>
              <a:gd name="connsiteY4" fmla="*/ 883574 h 1060293"/>
              <a:gd name="connsiteX5" fmla="*/ 1789241 w 1965960"/>
              <a:gd name="connsiteY5" fmla="*/ 1060293 h 1060293"/>
              <a:gd name="connsiteX6" fmla="*/ 176719 w 1965960"/>
              <a:gd name="connsiteY6" fmla="*/ 1060293 h 1060293"/>
              <a:gd name="connsiteX7" fmla="*/ 0 w 1965960"/>
              <a:gd name="connsiteY7" fmla="*/ 883574 h 1060293"/>
              <a:gd name="connsiteX8" fmla="*/ 0 w 1965960"/>
              <a:gd name="connsiteY8" fmla="*/ 176719 h 106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5960" h="1060293">
                <a:moveTo>
                  <a:pt x="0" y="176719"/>
                </a:moveTo>
                <a:cubicBezTo>
                  <a:pt x="0" y="79120"/>
                  <a:pt x="79120" y="0"/>
                  <a:pt x="176719" y="0"/>
                </a:cubicBezTo>
                <a:lnTo>
                  <a:pt x="1789241" y="0"/>
                </a:lnTo>
                <a:cubicBezTo>
                  <a:pt x="1886840" y="0"/>
                  <a:pt x="1965960" y="79120"/>
                  <a:pt x="1965960" y="176719"/>
                </a:cubicBezTo>
                <a:lnTo>
                  <a:pt x="1965960" y="883574"/>
                </a:lnTo>
                <a:cubicBezTo>
                  <a:pt x="1965960" y="981173"/>
                  <a:pt x="1886840" y="1060293"/>
                  <a:pt x="1789241" y="1060293"/>
                </a:cubicBezTo>
                <a:lnTo>
                  <a:pt x="176719" y="1060293"/>
                </a:lnTo>
                <a:cubicBezTo>
                  <a:pt x="79120" y="1060293"/>
                  <a:pt x="0" y="981173"/>
                  <a:pt x="0" y="883574"/>
                </a:cubicBezTo>
                <a:lnTo>
                  <a:pt x="0" y="17671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112" tIns="93112" rIns="93112" bIns="93112" numCol="1" spcCol="1270" anchor="ctr" anchorCtr="0">
            <a:noAutofit/>
          </a:bodyPr>
          <a:lstStyle/>
          <a:p>
            <a:pPr algn="ctr" defTabSz="633383">
              <a:lnSpc>
                <a:spcPct val="90000"/>
              </a:lnSpc>
              <a:spcBef>
                <a:spcPct val="0"/>
              </a:spcBef>
              <a:spcAft>
                <a:spcPct val="35000"/>
              </a:spcAft>
              <a:defRPr/>
            </a:pPr>
            <a:r>
              <a:rPr lang="en-US" sz="1425" dirty="0">
                <a:solidFill>
                  <a:prstClr val="white"/>
                </a:solidFill>
                <a:latin typeface="Calibri" panose="020F0502020204030204"/>
              </a:rPr>
              <a:t>Phase 1: Unpacking Tool</a:t>
            </a:r>
          </a:p>
        </p:txBody>
      </p:sp>
      <p:sp>
        <p:nvSpPr>
          <p:cNvPr id="9" name="Freeform: Shape 8">
            <a:extLst>
              <a:ext uri="{FF2B5EF4-FFF2-40B4-BE49-F238E27FC236}">
                <a16:creationId xmlns:a16="http://schemas.microsoft.com/office/drawing/2014/main" id="{C36056B4-4764-4A08-B972-FF1F78EECB11}"/>
              </a:ext>
            </a:extLst>
          </p:cNvPr>
          <p:cNvSpPr/>
          <p:nvPr/>
        </p:nvSpPr>
        <p:spPr>
          <a:xfrm>
            <a:off x="3023154" y="2220057"/>
            <a:ext cx="1474470" cy="795220"/>
          </a:xfrm>
          <a:custGeom>
            <a:avLst/>
            <a:gdLst>
              <a:gd name="connsiteX0" fmla="*/ 0 w 1965960"/>
              <a:gd name="connsiteY0" fmla="*/ 176719 h 1060293"/>
              <a:gd name="connsiteX1" fmla="*/ 176719 w 1965960"/>
              <a:gd name="connsiteY1" fmla="*/ 0 h 1060293"/>
              <a:gd name="connsiteX2" fmla="*/ 1789241 w 1965960"/>
              <a:gd name="connsiteY2" fmla="*/ 0 h 1060293"/>
              <a:gd name="connsiteX3" fmla="*/ 1965960 w 1965960"/>
              <a:gd name="connsiteY3" fmla="*/ 176719 h 1060293"/>
              <a:gd name="connsiteX4" fmla="*/ 1965960 w 1965960"/>
              <a:gd name="connsiteY4" fmla="*/ 883574 h 1060293"/>
              <a:gd name="connsiteX5" fmla="*/ 1789241 w 1965960"/>
              <a:gd name="connsiteY5" fmla="*/ 1060293 h 1060293"/>
              <a:gd name="connsiteX6" fmla="*/ 176719 w 1965960"/>
              <a:gd name="connsiteY6" fmla="*/ 1060293 h 1060293"/>
              <a:gd name="connsiteX7" fmla="*/ 0 w 1965960"/>
              <a:gd name="connsiteY7" fmla="*/ 883574 h 1060293"/>
              <a:gd name="connsiteX8" fmla="*/ 0 w 1965960"/>
              <a:gd name="connsiteY8" fmla="*/ 176719 h 106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5960" h="1060293">
                <a:moveTo>
                  <a:pt x="0" y="176719"/>
                </a:moveTo>
                <a:cubicBezTo>
                  <a:pt x="0" y="79120"/>
                  <a:pt x="79120" y="0"/>
                  <a:pt x="176719" y="0"/>
                </a:cubicBezTo>
                <a:lnTo>
                  <a:pt x="1789241" y="0"/>
                </a:lnTo>
                <a:cubicBezTo>
                  <a:pt x="1886840" y="0"/>
                  <a:pt x="1965960" y="79120"/>
                  <a:pt x="1965960" y="176719"/>
                </a:cubicBezTo>
                <a:lnTo>
                  <a:pt x="1965960" y="883574"/>
                </a:lnTo>
                <a:cubicBezTo>
                  <a:pt x="1965960" y="981173"/>
                  <a:pt x="1886840" y="1060293"/>
                  <a:pt x="1789241" y="1060293"/>
                </a:cubicBezTo>
                <a:lnTo>
                  <a:pt x="176719" y="1060293"/>
                </a:lnTo>
                <a:cubicBezTo>
                  <a:pt x="79120" y="1060293"/>
                  <a:pt x="0" y="981173"/>
                  <a:pt x="0" y="883574"/>
                </a:cubicBezTo>
                <a:lnTo>
                  <a:pt x="0" y="17671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112" tIns="93112" rIns="93112" bIns="93112" numCol="1" spcCol="1270" anchor="ctr" anchorCtr="0">
            <a:noAutofit/>
          </a:bodyPr>
          <a:lstStyle/>
          <a:p>
            <a:pPr algn="ctr" defTabSz="633383">
              <a:lnSpc>
                <a:spcPct val="90000"/>
              </a:lnSpc>
              <a:spcBef>
                <a:spcPct val="0"/>
              </a:spcBef>
              <a:spcAft>
                <a:spcPct val="35000"/>
              </a:spcAft>
              <a:defRPr/>
            </a:pPr>
            <a:r>
              <a:rPr lang="en-US" sz="1425" dirty="0">
                <a:solidFill>
                  <a:prstClr val="white"/>
                </a:solidFill>
                <a:latin typeface="Calibri" panose="020F0502020204030204"/>
              </a:rPr>
              <a:t>Phase 2: Task Specifications Tool</a:t>
            </a:r>
          </a:p>
        </p:txBody>
      </p:sp>
      <p:sp>
        <p:nvSpPr>
          <p:cNvPr id="10" name="Freeform: Shape 9">
            <a:extLst>
              <a:ext uri="{FF2B5EF4-FFF2-40B4-BE49-F238E27FC236}">
                <a16:creationId xmlns:a16="http://schemas.microsoft.com/office/drawing/2014/main" id="{2052111D-E612-4B14-BC6F-6AAE211181C2}"/>
              </a:ext>
            </a:extLst>
          </p:cNvPr>
          <p:cNvSpPr/>
          <p:nvPr/>
        </p:nvSpPr>
        <p:spPr>
          <a:xfrm>
            <a:off x="4576819" y="2220057"/>
            <a:ext cx="1474470" cy="795220"/>
          </a:xfrm>
          <a:custGeom>
            <a:avLst/>
            <a:gdLst>
              <a:gd name="connsiteX0" fmla="*/ 0 w 1965960"/>
              <a:gd name="connsiteY0" fmla="*/ 176719 h 1060293"/>
              <a:gd name="connsiteX1" fmla="*/ 176719 w 1965960"/>
              <a:gd name="connsiteY1" fmla="*/ 0 h 1060293"/>
              <a:gd name="connsiteX2" fmla="*/ 1789241 w 1965960"/>
              <a:gd name="connsiteY2" fmla="*/ 0 h 1060293"/>
              <a:gd name="connsiteX3" fmla="*/ 1965960 w 1965960"/>
              <a:gd name="connsiteY3" fmla="*/ 176719 h 1060293"/>
              <a:gd name="connsiteX4" fmla="*/ 1965960 w 1965960"/>
              <a:gd name="connsiteY4" fmla="*/ 883574 h 1060293"/>
              <a:gd name="connsiteX5" fmla="*/ 1789241 w 1965960"/>
              <a:gd name="connsiteY5" fmla="*/ 1060293 h 1060293"/>
              <a:gd name="connsiteX6" fmla="*/ 176719 w 1965960"/>
              <a:gd name="connsiteY6" fmla="*/ 1060293 h 1060293"/>
              <a:gd name="connsiteX7" fmla="*/ 0 w 1965960"/>
              <a:gd name="connsiteY7" fmla="*/ 883574 h 1060293"/>
              <a:gd name="connsiteX8" fmla="*/ 0 w 1965960"/>
              <a:gd name="connsiteY8" fmla="*/ 176719 h 106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5960" h="1060293">
                <a:moveTo>
                  <a:pt x="0" y="176719"/>
                </a:moveTo>
                <a:cubicBezTo>
                  <a:pt x="0" y="79120"/>
                  <a:pt x="79120" y="0"/>
                  <a:pt x="176719" y="0"/>
                </a:cubicBezTo>
                <a:lnTo>
                  <a:pt x="1789241" y="0"/>
                </a:lnTo>
                <a:cubicBezTo>
                  <a:pt x="1886840" y="0"/>
                  <a:pt x="1965960" y="79120"/>
                  <a:pt x="1965960" y="176719"/>
                </a:cubicBezTo>
                <a:lnTo>
                  <a:pt x="1965960" y="883574"/>
                </a:lnTo>
                <a:cubicBezTo>
                  <a:pt x="1965960" y="981173"/>
                  <a:pt x="1886840" y="1060293"/>
                  <a:pt x="1789241" y="1060293"/>
                </a:cubicBezTo>
                <a:lnTo>
                  <a:pt x="176719" y="1060293"/>
                </a:lnTo>
                <a:cubicBezTo>
                  <a:pt x="79120" y="1060293"/>
                  <a:pt x="0" y="981173"/>
                  <a:pt x="0" y="883574"/>
                </a:cubicBezTo>
                <a:lnTo>
                  <a:pt x="0" y="17671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112" tIns="93112" rIns="93112" bIns="93112" numCol="1" spcCol="1270" anchor="ctr" anchorCtr="0">
            <a:noAutofit/>
          </a:bodyPr>
          <a:lstStyle/>
          <a:p>
            <a:pPr algn="ctr" defTabSz="633383">
              <a:lnSpc>
                <a:spcPct val="90000"/>
              </a:lnSpc>
              <a:spcBef>
                <a:spcPct val="0"/>
              </a:spcBef>
              <a:spcAft>
                <a:spcPct val="35000"/>
              </a:spcAft>
              <a:defRPr/>
            </a:pPr>
            <a:r>
              <a:rPr lang="en-US" sz="1425" dirty="0">
                <a:solidFill>
                  <a:prstClr val="white"/>
                </a:solidFill>
                <a:latin typeface="Calibri" panose="020F0502020204030204"/>
              </a:rPr>
              <a:t>Phase 3: Tasks and Rubrics</a:t>
            </a:r>
          </a:p>
        </p:txBody>
      </p:sp>
      <p:sp>
        <p:nvSpPr>
          <p:cNvPr id="6" name="Title 1">
            <a:extLst>
              <a:ext uri="{FF2B5EF4-FFF2-40B4-BE49-F238E27FC236}">
                <a16:creationId xmlns:a16="http://schemas.microsoft.com/office/drawing/2014/main" id="{00A774BD-55E0-4614-A36E-E9FFC101C602}"/>
              </a:ext>
            </a:extLst>
          </p:cNvPr>
          <p:cNvSpPr txBox="1">
            <a:spLocks/>
          </p:cNvSpPr>
          <p:nvPr/>
        </p:nvSpPr>
        <p:spPr>
          <a:xfrm>
            <a:off x="2425148" y="4017364"/>
            <a:ext cx="6430399" cy="857250"/>
          </a:xfrm>
          <a:prstGeom prst="rect">
            <a:avLst/>
          </a:prstGeom>
        </p:spPr>
        <p:txBody>
          <a:bodyPr vert="horz" lIns="68580" tIns="34290" rIns="68580" bIns="34290" rtlCol="0" anchor="ctr">
            <a:noAutofit/>
          </a:bodyPr>
          <a:lstStyle>
            <a:lvl1pPr algn="l" defTabSz="685783" rtl="0" eaLnBrk="1" latinLnBrk="0" hangingPunct="1">
              <a:lnSpc>
                <a:spcPct val="90000"/>
              </a:lnSpc>
              <a:spcBef>
                <a:spcPct val="0"/>
              </a:spcBef>
              <a:buNone/>
              <a:defRPr lang="en-US" sz="4000" b="1" i="0" u="none" kern="1200" dirty="0">
                <a:solidFill>
                  <a:srgbClr val="0070C0"/>
                </a:solidFill>
                <a:effectLst/>
                <a:latin typeface="+mj-lt"/>
                <a:ea typeface="+mj-ea"/>
                <a:cs typeface="Calibri Light"/>
              </a:defRPr>
            </a:lvl1pPr>
          </a:lstStyle>
          <a:p>
            <a:pPr>
              <a:defRPr/>
            </a:pPr>
            <a:r>
              <a:rPr lang="en-US" sz="3600" dirty="0">
                <a:latin typeface="Calibri Light" panose="020F0302020204030204"/>
              </a:rPr>
              <a:t>to Principled Assessment Design</a:t>
            </a:r>
          </a:p>
        </p:txBody>
      </p:sp>
      <p:pic>
        <p:nvPicPr>
          <p:cNvPr id="12" name="Picture 4" descr="Premiul, Panglică, Rozetă, Albastru">
            <a:extLst>
              <a:ext uri="{FF2B5EF4-FFF2-40B4-BE49-F238E27FC236}">
                <a16:creationId xmlns:a16="http://schemas.microsoft.com/office/drawing/2014/main" id="{AB47CE06-9C45-415E-BBE2-D79BB23D05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2458" y="1952734"/>
            <a:ext cx="467916" cy="857251"/>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Shape 12">
            <a:extLst>
              <a:ext uri="{FF2B5EF4-FFF2-40B4-BE49-F238E27FC236}">
                <a16:creationId xmlns:a16="http://schemas.microsoft.com/office/drawing/2014/main" id="{5538E3EE-76FC-4F54-9768-AA2CBDC5B162}"/>
              </a:ext>
            </a:extLst>
          </p:cNvPr>
          <p:cNvSpPr/>
          <p:nvPr/>
        </p:nvSpPr>
        <p:spPr>
          <a:xfrm>
            <a:off x="6142275" y="2220055"/>
            <a:ext cx="1474470" cy="795220"/>
          </a:xfrm>
          <a:custGeom>
            <a:avLst/>
            <a:gdLst>
              <a:gd name="connsiteX0" fmla="*/ 0 w 1965960"/>
              <a:gd name="connsiteY0" fmla="*/ 176719 h 1060293"/>
              <a:gd name="connsiteX1" fmla="*/ 176719 w 1965960"/>
              <a:gd name="connsiteY1" fmla="*/ 0 h 1060293"/>
              <a:gd name="connsiteX2" fmla="*/ 1789241 w 1965960"/>
              <a:gd name="connsiteY2" fmla="*/ 0 h 1060293"/>
              <a:gd name="connsiteX3" fmla="*/ 1965960 w 1965960"/>
              <a:gd name="connsiteY3" fmla="*/ 176719 h 1060293"/>
              <a:gd name="connsiteX4" fmla="*/ 1965960 w 1965960"/>
              <a:gd name="connsiteY4" fmla="*/ 883574 h 1060293"/>
              <a:gd name="connsiteX5" fmla="*/ 1789241 w 1965960"/>
              <a:gd name="connsiteY5" fmla="*/ 1060293 h 1060293"/>
              <a:gd name="connsiteX6" fmla="*/ 176719 w 1965960"/>
              <a:gd name="connsiteY6" fmla="*/ 1060293 h 1060293"/>
              <a:gd name="connsiteX7" fmla="*/ 0 w 1965960"/>
              <a:gd name="connsiteY7" fmla="*/ 883574 h 1060293"/>
              <a:gd name="connsiteX8" fmla="*/ 0 w 1965960"/>
              <a:gd name="connsiteY8" fmla="*/ 176719 h 106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5960" h="1060293">
                <a:moveTo>
                  <a:pt x="0" y="176719"/>
                </a:moveTo>
                <a:cubicBezTo>
                  <a:pt x="0" y="79120"/>
                  <a:pt x="79120" y="0"/>
                  <a:pt x="176719" y="0"/>
                </a:cubicBezTo>
                <a:lnTo>
                  <a:pt x="1789241" y="0"/>
                </a:lnTo>
                <a:cubicBezTo>
                  <a:pt x="1886840" y="0"/>
                  <a:pt x="1965960" y="79120"/>
                  <a:pt x="1965960" y="176719"/>
                </a:cubicBezTo>
                <a:lnTo>
                  <a:pt x="1965960" y="883574"/>
                </a:lnTo>
                <a:cubicBezTo>
                  <a:pt x="1965960" y="981173"/>
                  <a:pt x="1886840" y="1060293"/>
                  <a:pt x="1789241" y="1060293"/>
                </a:cubicBezTo>
                <a:lnTo>
                  <a:pt x="176719" y="1060293"/>
                </a:lnTo>
                <a:cubicBezTo>
                  <a:pt x="79120" y="1060293"/>
                  <a:pt x="0" y="981173"/>
                  <a:pt x="0" y="883574"/>
                </a:cubicBezTo>
                <a:lnTo>
                  <a:pt x="0" y="17671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112" tIns="93112" rIns="93112" bIns="93112" numCol="1" spcCol="1270" anchor="ctr" anchorCtr="0">
            <a:noAutofit/>
          </a:bodyPr>
          <a:lstStyle/>
          <a:p>
            <a:pPr algn="ctr" defTabSz="633383">
              <a:lnSpc>
                <a:spcPct val="90000"/>
              </a:lnSpc>
              <a:spcBef>
                <a:spcPct val="0"/>
              </a:spcBef>
              <a:spcAft>
                <a:spcPct val="35000"/>
              </a:spcAft>
              <a:defRPr/>
            </a:pPr>
            <a:r>
              <a:rPr lang="en-US" sz="1425" dirty="0">
                <a:solidFill>
                  <a:prstClr val="white"/>
                </a:solidFill>
                <a:latin typeface="Calibri" panose="020F0502020204030204"/>
              </a:rPr>
              <a:t>Phase 4: Task Administration and Exemplars</a:t>
            </a:r>
          </a:p>
        </p:txBody>
      </p:sp>
      <p:pic>
        <p:nvPicPr>
          <p:cNvPr id="15" name="Picture 4" descr="Premiul, Panglică, Rozetă, Albastru">
            <a:extLst>
              <a:ext uri="{FF2B5EF4-FFF2-40B4-BE49-F238E27FC236}">
                <a16:creationId xmlns:a16="http://schemas.microsoft.com/office/drawing/2014/main" id="{E5F3BD8E-A64C-48B5-BC50-B4AF555B74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0986" y="1952734"/>
            <a:ext cx="467916" cy="8572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Premiul, Panglică, Rozetă, Albastru">
            <a:extLst>
              <a:ext uri="{FF2B5EF4-FFF2-40B4-BE49-F238E27FC236}">
                <a16:creationId xmlns:a16="http://schemas.microsoft.com/office/drawing/2014/main" id="{38FEB910-AF16-48C3-BE51-40F9EB0D09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8844" y="1952758"/>
            <a:ext cx="467916" cy="8572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7275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32" presetClass="emph" presetSubtype="0" fill="hold" nodeType="withEffect">
                                  <p:stCondLst>
                                    <p:cond delay="0"/>
                                  </p:stCondLst>
                                  <p:childTnLst>
                                    <p:animRot by="120000">
                                      <p:cBhvr>
                                        <p:cTn id="8" dur="100" fill="hold">
                                          <p:stCondLst>
                                            <p:cond delay="0"/>
                                          </p:stCondLst>
                                        </p:cTn>
                                        <p:tgtEl>
                                          <p:spTgt spid="12"/>
                                        </p:tgtEl>
                                        <p:attrNameLst>
                                          <p:attrName>r</p:attrName>
                                        </p:attrNameLst>
                                      </p:cBhvr>
                                    </p:animRot>
                                    <p:animRot by="-240000">
                                      <p:cBhvr>
                                        <p:cTn id="9" dur="200" fill="hold">
                                          <p:stCondLst>
                                            <p:cond delay="200"/>
                                          </p:stCondLst>
                                        </p:cTn>
                                        <p:tgtEl>
                                          <p:spTgt spid="12"/>
                                        </p:tgtEl>
                                        <p:attrNameLst>
                                          <p:attrName>r</p:attrName>
                                        </p:attrNameLst>
                                      </p:cBhvr>
                                    </p:animRot>
                                    <p:animRot by="240000">
                                      <p:cBhvr>
                                        <p:cTn id="10" dur="200" fill="hold">
                                          <p:stCondLst>
                                            <p:cond delay="400"/>
                                          </p:stCondLst>
                                        </p:cTn>
                                        <p:tgtEl>
                                          <p:spTgt spid="12"/>
                                        </p:tgtEl>
                                        <p:attrNameLst>
                                          <p:attrName>r</p:attrName>
                                        </p:attrNameLst>
                                      </p:cBhvr>
                                    </p:animRot>
                                    <p:animRot by="-240000">
                                      <p:cBhvr>
                                        <p:cTn id="11" dur="200" fill="hold">
                                          <p:stCondLst>
                                            <p:cond delay="600"/>
                                          </p:stCondLst>
                                        </p:cTn>
                                        <p:tgtEl>
                                          <p:spTgt spid="12"/>
                                        </p:tgtEl>
                                        <p:attrNameLst>
                                          <p:attrName>r</p:attrName>
                                        </p:attrNameLst>
                                      </p:cBhvr>
                                    </p:animRot>
                                    <p:animRot by="120000">
                                      <p:cBhvr>
                                        <p:cTn id="12" dur="200" fill="hold">
                                          <p:stCondLst>
                                            <p:cond delay="800"/>
                                          </p:stCondLst>
                                        </p:cTn>
                                        <p:tgtEl>
                                          <p:spTgt spid="12"/>
                                        </p:tgtEl>
                                        <p:attrNameLst>
                                          <p:attrName>r</p:attrName>
                                        </p:attrNameLst>
                                      </p:cBhvr>
                                    </p:animRo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32" presetClass="emph" presetSubtype="0" fill="hold" nodeType="withEffect">
                                  <p:stCondLst>
                                    <p:cond delay="0"/>
                                  </p:stCondLst>
                                  <p:childTnLst>
                                    <p:animRot by="120000">
                                      <p:cBhvr>
                                        <p:cTn id="16" dur="100" fill="hold">
                                          <p:stCondLst>
                                            <p:cond delay="0"/>
                                          </p:stCondLst>
                                        </p:cTn>
                                        <p:tgtEl>
                                          <p:spTgt spid="15"/>
                                        </p:tgtEl>
                                        <p:attrNameLst>
                                          <p:attrName>r</p:attrName>
                                        </p:attrNameLst>
                                      </p:cBhvr>
                                    </p:animRot>
                                    <p:animRot by="-240000">
                                      <p:cBhvr>
                                        <p:cTn id="17" dur="200" fill="hold">
                                          <p:stCondLst>
                                            <p:cond delay="200"/>
                                          </p:stCondLst>
                                        </p:cTn>
                                        <p:tgtEl>
                                          <p:spTgt spid="15"/>
                                        </p:tgtEl>
                                        <p:attrNameLst>
                                          <p:attrName>r</p:attrName>
                                        </p:attrNameLst>
                                      </p:cBhvr>
                                    </p:animRot>
                                    <p:animRot by="240000">
                                      <p:cBhvr>
                                        <p:cTn id="18" dur="200" fill="hold">
                                          <p:stCondLst>
                                            <p:cond delay="400"/>
                                          </p:stCondLst>
                                        </p:cTn>
                                        <p:tgtEl>
                                          <p:spTgt spid="15"/>
                                        </p:tgtEl>
                                        <p:attrNameLst>
                                          <p:attrName>r</p:attrName>
                                        </p:attrNameLst>
                                      </p:cBhvr>
                                    </p:animRot>
                                    <p:animRot by="-240000">
                                      <p:cBhvr>
                                        <p:cTn id="19" dur="200" fill="hold">
                                          <p:stCondLst>
                                            <p:cond delay="600"/>
                                          </p:stCondLst>
                                        </p:cTn>
                                        <p:tgtEl>
                                          <p:spTgt spid="15"/>
                                        </p:tgtEl>
                                        <p:attrNameLst>
                                          <p:attrName>r</p:attrName>
                                        </p:attrNameLst>
                                      </p:cBhvr>
                                    </p:animRot>
                                    <p:animRot by="120000">
                                      <p:cBhvr>
                                        <p:cTn id="20" dur="200" fill="hold">
                                          <p:stCondLst>
                                            <p:cond delay="800"/>
                                          </p:stCondLst>
                                        </p:cTn>
                                        <p:tgtEl>
                                          <p:spTgt spid="15"/>
                                        </p:tgtEl>
                                        <p:attrNameLst>
                                          <p:attrName>r</p:attrName>
                                        </p:attrNameLst>
                                      </p:cBhvr>
                                    </p:animRo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32" presetClass="emph" presetSubtype="0" fill="hold" nodeType="withEffect">
                                  <p:stCondLst>
                                    <p:cond delay="0"/>
                                  </p:stCondLst>
                                  <p:childTnLst>
                                    <p:animRot by="120000">
                                      <p:cBhvr>
                                        <p:cTn id="24" dur="100" fill="hold">
                                          <p:stCondLst>
                                            <p:cond delay="0"/>
                                          </p:stCondLst>
                                        </p:cTn>
                                        <p:tgtEl>
                                          <p:spTgt spid="16"/>
                                        </p:tgtEl>
                                        <p:attrNameLst>
                                          <p:attrName>r</p:attrName>
                                        </p:attrNameLst>
                                      </p:cBhvr>
                                    </p:animRot>
                                    <p:animRot by="-240000">
                                      <p:cBhvr>
                                        <p:cTn id="25" dur="200" fill="hold">
                                          <p:stCondLst>
                                            <p:cond delay="200"/>
                                          </p:stCondLst>
                                        </p:cTn>
                                        <p:tgtEl>
                                          <p:spTgt spid="16"/>
                                        </p:tgtEl>
                                        <p:attrNameLst>
                                          <p:attrName>r</p:attrName>
                                        </p:attrNameLst>
                                      </p:cBhvr>
                                    </p:animRot>
                                    <p:animRot by="240000">
                                      <p:cBhvr>
                                        <p:cTn id="26" dur="200" fill="hold">
                                          <p:stCondLst>
                                            <p:cond delay="400"/>
                                          </p:stCondLst>
                                        </p:cTn>
                                        <p:tgtEl>
                                          <p:spTgt spid="16"/>
                                        </p:tgtEl>
                                        <p:attrNameLst>
                                          <p:attrName>r</p:attrName>
                                        </p:attrNameLst>
                                      </p:cBhvr>
                                    </p:animRot>
                                    <p:animRot by="-240000">
                                      <p:cBhvr>
                                        <p:cTn id="27" dur="200" fill="hold">
                                          <p:stCondLst>
                                            <p:cond delay="600"/>
                                          </p:stCondLst>
                                        </p:cTn>
                                        <p:tgtEl>
                                          <p:spTgt spid="16"/>
                                        </p:tgtEl>
                                        <p:attrNameLst>
                                          <p:attrName>r</p:attrName>
                                        </p:attrNameLst>
                                      </p:cBhvr>
                                    </p:animRot>
                                    <p:animRot by="120000">
                                      <p:cBhvr>
                                        <p:cTn id="28" dur="200" fill="hold">
                                          <p:stCondLst>
                                            <p:cond delay="800"/>
                                          </p:stCondLst>
                                        </p:cTn>
                                        <p:tgtEl>
                                          <p:spTgt spid="16"/>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7"/>
                                        </p:tgtEl>
                                        <p:attrNameLst>
                                          <p:attrName>style.visibility</p:attrName>
                                        </p:attrNameLst>
                                      </p:cBhvr>
                                      <p:to>
                                        <p:strVal val="hidden"/>
                                      </p:to>
                                    </p:set>
                                  </p:childTnLst>
                                </p:cTn>
                              </p:par>
                              <p:par>
                                <p:cTn id="33" presetID="2" presetClass="entr" presetSubtype="8"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0-#ppt_w/2"/>
                                          </p:val>
                                        </p:tav>
                                        <p:tav tm="100000">
                                          <p:val>
                                            <p:strVal val="#ppt_x"/>
                                          </p:val>
                                        </p:tav>
                                      </p:tavLst>
                                    </p:anim>
                                    <p:anim calcmode="lin" valueType="num">
                                      <p:cBhvr additive="base">
                                        <p:cTn id="36" dur="5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0-#ppt_w/2"/>
                                          </p:val>
                                        </p:tav>
                                        <p:tav tm="100000">
                                          <p:val>
                                            <p:strVal val="#ppt_x"/>
                                          </p:val>
                                        </p:tav>
                                      </p:tavLst>
                                    </p:anim>
                                    <p:anim calcmode="lin" valueType="num">
                                      <p:cBhvr additive="base">
                                        <p:cTn id="4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42EB3-1A70-49E8-98A4-ADAFF4E27ACC}"/>
              </a:ext>
            </a:extLst>
          </p:cNvPr>
          <p:cNvSpPr>
            <a:spLocks noGrp="1"/>
          </p:cNvSpPr>
          <p:nvPr>
            <p:ph type="title"/>
          </p:nvPr>
        </p:nvSpPr>
        <p:spPr>
          <a:xfrm>
            <a:off x="457200" y="163996"/>
            <a:ext cx="8229600" cy="1143000"/>
          </a:xfrm>
        </p:spPr>
        <p:txBody>
          <a:bodyPr>
            <a:normAutofit/>
          </a:bodyPr>
          <a:lstStyle/>
          <a:p>
            <a:r>
              <a:rPr lang="en-US" sz="3800" dirty="0"/>
              <a:t>Classroom-based</a:t>
            </a:r>
            <a:r>
              <a:rPr lang="en-US" sz="3600" dirty="0"/>
              <a:t> Rubrics for the NGSS</a:t>
            </a:r>
          </a:p>
        </p:txBody>
      </p:sp>
      <p:sp>
        <p:nvSpPr>
          <p:cNvPr id="3" name="Content Placeholder 2">
            <a:extLst>
              <a:ext uri="{FF2B5EF4-FFF2-40B4-BE49-F238E27FC236}">
                <a16:creationId xmlns:a16="http://schemas.microsoft.com/office/drawing/2014/main" id="{1CC7D22A-C0FB-4A81-9D35-549D85C7EFA6}"/>
              </a:ext>
            </a:extLst>
          </p:cNvPr>
          <p:cNvSpPr>
            <a:spLocks noGrp="1"/>
          </p:cNvSpPr>
          <p:nvPr>
            <p:ph idx="1"/>
          </p:nvPr>
        </p:nvSpPr>
        <p:spPr>
          <a:xfrm>
            <a:off x="567557" y="1393471"/>
            <a:ext cx="7614400" cy="4599824"/>
          </a:xfrm>
        </p:spPr>
        <p:txBody>
          <a:bodyPr>
            <a:normAutofit/>
          </a:bodyPr>
          <a:lstStyle/>
          <a:p>
            <a:pPr marL="0" indent="0">
              <a:buNone/>
            </a:pPr>
            <a:r>
              <a:rPr lang="en-US" sz="2400" dirty="0"/>
              <a:t>Classroom-based rubrics for the NGSS:</a:t>
            </a:r>
          </a:p>
          <a:p>
            <a:r>
              <a:rPr lang="en-US" dirty="0"/>
              <a:t>Provide criteria that can be reliably and consistently applied across a range of student work products (i.e., evidence) to accurately evaluate student learning</a:t>
            </a:r>
          </a:p>
          <a:p>
            <a:r>
              <a:rPr lang="en-US" dirty="0"/>
              <a:t>Provide information that informs teachers and students of strengths and weaknesses related to understanding of a phenomenon or design problem at a point in time along an instructional sequence</a:t>
            </a:r>
          </a:p>
          <a:p>
            <a:r>
              <a:rPr lang="en-US" dirty="0"/>
              <a:t>Serve as a tool used to inform and guide instructional decisions for individual students, small groups of students, or the class</a:t>
            </a:r>
          </a:p>
          <a:p>
            <a:r>
              <a:rPr lang="en-US" dirty="0"/>
              <a:t>Require that educators keep in mind the purpose for assessing and that students may have varying levels of understanding, and how the rubric will address these considerations</a:t>
            </a:r>
          </a:p>
          <a:p>
            <a:pPr marL="0" indent="0">
              <a:buNone/>
            </a:pPr>
            <a:endParaRPr lang="en-US" dirty="0"/>
          </a:p>
        </p:txBody>
      </p:sp>
    </p:spTree>
    <p:custDataLst>
      <p:tags r:id="rId1"/>
    </p:custDataLst>
    <p:extLst>
      <p:ext uri="{BB962C8B-B14F-4D97-AF65-F5344CB8AC3E}">
        <p14:creationId xmlns:p14="http://schemas.microsoft.com/office/powerpoint/2010/main" val="419105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42EB3-1A70-49E8-98A4-ADAFF4E27ACC}"/>
              </a:ext>
            </a:extLst>
          </p:cNvPr>
          <p:cNvSpPr>
            <a:spLocks noGrp="1"/>
          </p:cNvSpPr>
          <p:nvPr>
            <p:ph type="title"/>
          </p:nvPr>
        </p:nvSpPr>
        <p:spPr/>
        <p:txBody>
          <a:bodyPr>
            <a:normAutofit/>
          </a:bodyPr>
          <a:lstStyle/>
          <a:p>
            <a:r>
              <a:rPr lang="en-US" dirty="0"/>
              <a:t>Differentiation of Score Points</a:t>
            </a:r>
          </a:p>
        </p:txBody>
      </p:sp>
      <p:graphicFrame>
        <p:nvGraphicFramePr>
          <p:cNvPr id="4" name="Table 6">
            <a:extLst>
              <a:ext uri="{FF2B5EF4-FFF2-40B4-BE49-F238E27FC236}">
                <a16:creationId xmlns:a16="http://schemas.microsoft.com/office/drawing/2014/main" id="{1A9FD0B9-19A3-4E55-A6D9-B5F2C2241F51}"/>
              </a:ext>
            </a:extLst>
          </p:cNvPr>
          <p:cNvGraphicFramePr>
            <a:graphicFrameLocks noGrp="1"/>
          </p:cNvGraphicFramePr>
          <p:nvPr>
            <p:extLst>
              <p:ext uri="{D42A27DB-BD31-4B8C-83A1-F6EECF244321}">
                <p14:modId xmlns:p14="http://schemas.microsoft.com/office/powerpoint/2010/main" val="2384353977"/>
              </p:ext>
            </p:extLst>
          </p:nvPr>
        </p:nvGraphicFramePr>
        <p:xfrm>
          <a:off x="854765" y="1526327"/>
          <a:ext cx="7434470" cy="4724922"/>
        </p:xfrm>
        <a:graphic>
          <a:graphicData uri="http://schemas.openxmlformats.org/drawingml/2006/table">
            <a:tbl>
              <a:tblPr firstRow="1" bandRow="1">
                <a:tableStyleId>{3B4B98B0-60AC-42C2-AFA5-B58CD77FA1E5}</a:tableStyleId>
              </a:tblPr>
              <a:tblGrid>
                <a:gridCol w="1600200">
                  <a:extLst>
                    <a:ext uri="{9D8B030D-6E8A-4147-A177-3AD203B41FA5}">
                      <a16:colId xmlns:a16="http://schemas.microsoft.com/office/drawing/2014/main" val="3756019723"/>
                    </a:ext>
                  </a:extLst>
                </a:gridCol>
                <a:gridCol w="5834270">
                  <a:extLst>
                    <a:ext uri="{9D8B030D-6E8A-4147-A177-3AD203B41FA5}">
                      <a16:colId xmlns:a16="http://schemas.microsoft.com/office/drawing/2014/main" val="3919072501"/>
                    </a:ext>
                  </a:extLst>
                </a:gridCol>
              </a:tblGrid>
              <a:tr h="389142">
                <a:tc gridSpan="2">
                  <a:txBody>
                    <a:bodyPr/>
                    <a:lstStyle/>
                    <a:p>
                      <a:pPr algn="ctr"/>
                      <a:r>
                        <a:rPr lang="en-US" sz="2100" dirty="0"/>
                        <a:t>Rubric (Criteria) For Performance Expectation</a:t>
                      </a:r>
                    </a:p>
                  </a:txBody>
                  <a:tcPr marL="68580" marR="68580" marT="34290" marB="34290"/>
                </a:tc>
                <a:tc hMerge="1">
                  <a:txBody>
                    <a:bodyPr/>
                    <a:lstStyle/>
                    <a:p>
                      <a:pPr algn="ctr"/>
                      <a:endParaRPr lang="en-US" sz="2100" dirty="0"/>
                    </a:p>
                  </a:txBody>
                  <a:tcPr marL="68580" marR="68580" marT="34290" marB="34290"/>
                </a:tc>
                <a:extLst>
                  <a:ext uri="{0D108BD9-81ED-4DB2-BD59-A6C34878D82A}">
                    <a16:rowId xmlns:a16="http://schemas.microsoft.com/office/drawing/2014/main" val="327802668"/>
                  </a:ext>
                </a:extLst>
              </a:tr>
              <a:tr h="2815557">
                <a:tc>
                  <a:txBody>
                    <a:bodyPr/>
                    <a:lstStyle/>
                    <a:p>
                      <a:r>
                        <a:rPr lang="en-US" sz="2000" b="1" dirty="0"/>
                        <a:t>Score Point 0:</a:t>
                      </a:r>
                    </a:p>
                    <a:p>
                      <a:endParaRPr lang="en-US" sz="2000" b="1" dirty="0"/>
                    </a:p>
                    <a:p>
                      <a:endParaRPr lang="en-US" sz="2000" b="1" dirty="0"/>
                    </a:p>
                    <a:p>
                      <a:endParaRPr lang="en-US" sz="2000" b="1" dirty="0"/>
                    </a:p>
                    <a:p>
                      <a:r>
                        <a:rPr lang="en-US" sz="2000" b="1" dirty="0"/>
                        <a:t>Score Point 1:</a:t>
                      </a:r>
                    </a:p>
                    <a:p>
                      <a:endParaRPr lang="en-US" sz="2000" b="1" dirty="0"/>
                    </a:p>
                    <a:p>
                      <a:endParaRPr lang="en-US" sz="2000" b="1" dirty="0"/>
                    </a:p>
                    <a:p>
                      <a:endParaRPr lang="en-US" sz="2000" b="1" dirty="0"/>
                    </a:p>
                    <a:p>
                      <a:r>
                        <a:rPr lang="en-US" sz="2000" b="1" dirty="0"/>
                        <a:t>Score Point 2: </a:t>
                      </a:r>
                    </a:p>
                    <a:p>
                      <a:r>
                        <a:rPr lang="en-US" sz="2000" b="1" dirty="0"/>
                        <a:t>  </a:t>
                      </a:r>
                    </a:p>
                    <a:p>
                      <a:endParaRPr lang="en-US" sz="2000" b="1" dirty="0"/>
                    </a:p>
                    <a:p>
                      <a:r>
                        <a:rPr lang="en-US" sz="2000" b="1" dirty="0"/>
                        <a:t>Score Point 3: </a:t>
                      </a:r>
                      <a:endParaRPr lang="en-US" sz="2000" dirty="0"/>
                    </a:p>
                  </a:txBody>
                  <a:tcPr marL="68580" marR="68580" marT="34290" marB="34290"/>
                </a:tc>
                <a:tc>
                  <a:txBody>
                    <a:bodyPr/>
                    <a:lstStyle/>
                    <a:p>
                      <a:r>
                        <a:rPr lang="en-US" sz="2000" dirty="0"/>
                        <a:t>Work product is missing, or the response is not related to the prompt (e.g., “I don’t know,” generic response distantly linked to prompt, off topic). </a:t>
                      </a:r>
                    </a:p>
                    <a:p>
                      <a:endParaRPr lang="en-US" sz="2000" dirty="0"/>
                    </a:p>
                    <a:p>
                      <a:r>
                        <a:rPr lang="en-US" sz="2000" dirty="0"/>
                        <a:t>Work product is missing evidence, support, rationale, or clear explanation to support claim, argument, solution, etc. </a:t>
                      </a:r>
                    </a:p>
                    <a:p>
                      <a:endParaRPr lang="en-US" sz="2000" dirty="0"/>
                    </a:p>
                    <a:p>
                      <a:r>
                        <a:rPr lang="en-US" sz="2000" dirty="0"/>
                        <a:t>Work product meets most, but not all, criteria/ expectations of the prompt.</a:t>
                      </a:r>
                    </a:p>
                    <a:p>
                      <a:endParaRPr lang="en-US" sz="2000" dirty="0"/>
                    </a:p>
                    <a:p>
                      <a:r>
                        <a:rPr lang="en-US" sz="2000" dirty="0"/>
                        <a:t>Work product is scientifically accurate, complete, coherent, and consistent with the type of expected student evidence. </a:t>
                      </a:r>
                    </a:p>
                  </a:txBody>
                  <a:tcPr marL="68580" marR="68580" marT="34290" marB="34290"/>
                </a:tc>
                <a:extLst>
                  <a:ext uri="{0D108BD9-81ED-4DB2-BD59-A6C34878D82A}">
                    <a16:rowId xmlns:a16="http://schemas.microsoft.com/office/drawing/2014/main" val="4203094358"/>
                  </a:ext>
                </a:extLst>
              </a:tr>
            </a:tbl>
          </a:graphicData>
        </a:graphic>
      </p:graphicFrame>
    </p:spTree>
    <p:custDataLst>
      <p:tags r:id="rId1"/>
    </p:custDataLst>
    <p:extLst>
      <p:ext uri="{BB962C8B-B14F-4D97-AF65-F5344CB8AC3E}">
        <p14:creationId xmlns:p14="http://schemas.microsoft.com/office/powerpoint/2010/main" val="1111241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2F061-DF80-4E99-B3AA-E36BE76927FA}"/>
              </a:ext>
            </a:extLst>
          </p:cNvPr>
          <p:cNvSpPr>
            <a:spLocks noGrp="1"/>
          </p:cNvSpPr>
          <p:nvPr>
            <p:ph type="title"/>
          </p:nvPr>
        </p:nvSpPr>
        <p:spPr>
          <a:xfrm>
            <a:off x="457200" y="314079"/>
            <a:ext cx="8229600" cy="857250"/>
          </a:xfrm>
        </p:spPr>
        <p:txBody>
          <a:bodyPr/>
          <a:lstStyle/>
          <a:p>
            <a:r>
              <a:rPr lang="en-US" dirty="0"/>
              <a:t>Grade 5 Example Task for 5-PS1-1</a:t>
            </a:r>
          </a:p>
        </p:txBody>
      </p:sp>
      <p:pic>
        <p:nvPicPr>
          <p:cNvPr id="4" name="Picture 3">
            <a:extLst>
              <a:ext uri="{FF2B5EF4-FFF2-40B4-BE49-F238E27FC236}">
                <a16:creationId xmlns:a16="http://schemas.microsoft.com/office/drawing/2014/main" id="{72A22593-B681-4E9F-B56B-89B762F7AED0}"/>
              </a:ext>
            </a:extLst>
          </p:cNvPr>
          <p:cNvPicPr>
            <a:picLocks noChangeAspect="1"/>
          </p:cNvPicPr>
          <p:nvPr/>
        </p:nvPicPr>
        <p:blipFill rotWithShape="1">
          <a:blip r:embed="rId4"/>
          <a:srcRect t="478" r="1" b="1"/>
          <a:stretch/>
        </p:blipFill>
        <p:spPr>
          <a:xfrm>
            <a:off x="1171469" y="1171329"/>
            <a:ext cx="6342513" cy="5115070"/>
          </a:xfrm>
          <a:prstGeom prst="rect">
            <a:avLst/>
          </a:prstGeom>
          <a:effectLst/>
        </p:spPr>
      </p:pic>
    </p:spTree>
    <p:custDataLst>
      <p:tags r:id="rId1"/>
    </p:custDataLst>
    <p:extLst>
      <p:ext uri="{BB962C8B-B14F-4D97-AF65-F5344CB8AC3E}">
        <p14:creationId xmlns:p14="http://schemas.microsoft.com/office/powerpoint/2010/main" val="1856193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9CD8B-1FBA-4BE1-BD36-E8FB6490FABF}"/>
              </a:ext>
            </a:extLst>
          </p:cNvPr>
          <p:cNvSpPr>
            <a:spLocks noGrp="1"/>
          </p:cNvSpPr>
          <p:nvPr>
            <p:ph type="title"/>
          </p:nvPr>
        </p:nvSpPr>
        <p:spPr/>
        <p:txBody>
          <a:bodyPr/>
          <a:lstStyle/>
          <a:p>
            <a:r>
              <a:rPr lang="en-US" dirty="0"/>
              <a:t>Grade 5 Example Rubric for 5-PS1-1</a:t>
            </a:r>
          </a:p>
        </p:txBody>
      </p:sp>
      <p:pic>
        <p:nvPicPr>
          <p:cNvPr id="4" name="Picture 3">
            <a:extLst>
              <a:ext uri="{FF2B5EF4-FFF2-40B4-BE49-F238E27FC236}">
                <a16:creationId xmlns:a16="http://schemas.microsoft.com/office/drawing/2014/main" id="{EBBC0E97-7082-4E15-A6C8-4F5B4FD2C679}"/>
              </a:ext>
            </a:extLst>
          </p:cNvPr>
          <p:cNvPicPr>
            <a:picLocks noChangeAspect="1"/>
          </p:cNvPicPr>
          <p:nvPr/>
        </p:nvPicPr>
        <p:blipFill>
          <a:blip r:embed="rId4"/>
          <a:stretch>
            <a:fillRect/>
          </a:stretch>
        </p:blipFill>
        <p:spPr>
          <a:xfrm>
            <a:off x="3693213" y="2134257"/>
            <a:ext cx="5241655" cy="3468414"/>
          </a:xfrm>
          <a:prstGeom prst="rect">
            <a:avLst/>
          </a:prstGeom>
        </p:spPr>
      </p:pic>
      <p:sp>
        <p:nvSpPr>
          <p:cNvPr id="5" name="Content Placeholder 2">
            <a:extLst>
              <a:ext uri="{FF2B5EF4-FFF2-40B4-BE49-F238E27FC236}">
                <a16:creationId xmlns:a16="http://schemas.microsoft.com/office/drawing/2014/main" id="{06F52AED-EF84-40DA-A333-827267A65B05}"/>
              </a:ext>
            </a:extLst>
          </p:cNvPr>
          <p:cNvSpPr>
            <a:spLocks noGrp="1"/>
          </p:cNvSpPr>
          <p:nvPr>
            <p:ph idx="1"/>
          </p:nvPr>
        </p:nvSpPr>
        <p:spPr>
          <a:xfrm>
            <a:off x="345424" y="2134257"/>
            <a:ext cx="3113690" cy="3397470"/>
          </a:xfrm>
        </p:spPr>
        <p:txBody>
          <a:bodyPr>
            <a:normAutofit fontScale="92500" lnSpcReduction="10000"/>
          </a:bodyPr>
          <a:lstStyle/>
          <a:p>
            <a:r>
              <a:rPr lang="en-US" sz="1800" dirty="0"/>
              <a:t>When scoring a student’s responses to a task, educators would apply each rubric component to the response, obtaining a set of scores that collectively describe the student’s proficiency with the learning performance.</a:t>
            </a:r>
          </a:p>
          <a:p>
            <a:r>
              <a:rPr lang="en-US" sz="1800" dirty="0"/>
              <a:t>Note that in the case of responses that require the development of a model (Question 1), the scoring rubric includes examples of the acceptable evidence in the response.</a:t>
            </a:r>
          </a:p>
          <a:p>
            <a:endParaRPr lang="en-US" sz="1800" dirty="0"/>
          </a:p>
        </p:txBody>
      </p:sp>
    </p:spTree>
    <p:custDataLst>
      <p:tags r:id="rId1"/>
    </p:custDataLst>
    <p:extLst>
      <p:ext uri="{BB962C8B-B14F-4D97-AF65-F5344CB8AC3E}">
        <p14:creationId xmlns:p14="http://schemas.microsoft.com/office/powerpoint/2010/main" val="3140355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6A48B-FF1F-439D-973C-E0A9CABCA965}"/>
              </a:ext>
            </a:extLst>
          </p:cNvPr>
          <p:cNvSpPr>
            <a:spLocks noGrp="1"/>
          </p:cNvSpPr>
          <p:nvPr>
            <p:ph type="title"/>
          </p:nvPr>
        </p:nvSpPr>
        <p:spPr>
          <a:xfrm>
            <a:off x="332659" y="284799"/>
            <a:ext cx="8229600" cy="857250"/>
          </a:xfrm>
        </p:spPr>
        <p:txBody>
          <a:bodyPr/>
          <a:lstStyle/>
          <a:p>
            <a:r>
              <a:rPr lang="en-US" dirty="0"/>
              <a:t>Question 1: Exemplar A</a:t>
            </a:r>
          </a:p>
        </p:txBody>
      </p:sp>
      <p:sp>
        <p:nvSpPr>
          <p:cNvPr id="5" name="Rectangle 4">
            <a:extLst>
              <a:ext uri="{FF2B5EF4-FFF2-40B4-BE49-F238E27FC236}">
                <a16:creationId xmlns:a16="http://schemas.microsoft.com/office/drawing/2014/main" id="{E742E62B-F2A9-4CA0-8145-D43793139068}"/>
              </a:ext>
            </a:extLst>
          </p:cNvPr>
          <p:cNvSpPr/>
          <p:nvPr/>
        </p:nvSpPr>
        <p:spPr>
          <a:xfrm>
            <a:off x="5447916" y="1838512"/>
            <a:ext cx="3334134" cy="4016484"/>
          </a:xfrm>
          <a:prstGeom prst="rect">
            <a:avLst/>
          </a:prstGeom>
          <a:solidFill>
            <a:schemeClr val="bg1"/>
          </a:solidFill>
          <a:ln w="12700">
            <a:solidFill>
              <a:srgbClr val="0070C0"/>
            </a:solidFill>
          </a:ln>
        </p:spPr>
        <p:txBody>
          <a:bodyPr wrap="square">
            <a:spAutoFit/>
          </a:bodyPr>
          <a:lstStyle/>
          <a:p>
            <a:pPr defTabSz="342884"/>
            <a:r>
              <a:rPr lang="en-US" sz="1500" b="1" dirty="0">
                <a:solidFill>
                  <a:prstClr val="black"/>
                </a:solidFill>
                <a:latin typeface="Calibri" panose="020F0502020204030204"/>
              </a:rPr>
              <a:t>Score Point 1: </a:t>
            </a:r>
            <a:r>
              <a:rPr lang="en-US" sz="1500" dirty="0">
                <a:solidFill>
                  <a:prstClr val="black"/>
                </a:solidFill>
                <a:latin typeface="Calibri" panose="020F0502020204030204"/>
              </a:rPr>
              <a:t>Student has not learned the material and/or has misconceptions and reteaching of the key concepts is required.</a:t>
            </a:r>
          </a:p>
          <a:p>
            <a:pPr defTabSz="342884"/>
            <a:r>
              <a:rPr lang="en-US" sz="1500" dirty="0">
                <a:solidFill>
                  <a:prstClr val="black"/>
                </a:solidFill>
                <a:latin typeface="Calibri" panose="020F0502020204030204"/>
              </a:rPr>
              <a:t> </a:t>
            </a:r>
          </a:p>
          <a:p>
            <a:pPr defTabSz="342884"/>
            <a:r>
              <a:rPr lang="en-US" sz="1500" dirty="0">
                <a:solidFill>
                  <a:prstClr val="black"/>
                </a:solidFill>
                <a:latin typeface="Calibri" panose="020F0502020204030204"/>
              </a:rPr>
              <a:t>Model shows a flawed connection between bulk matter and particles too small to be seen; the water particles are not shown in either condition; rather, the level of the water is indicated. Model does not show the position and relative scale of the water and salt particles. </a:t>
            </a:r>
          </a:p>
          <a:p>
            <a:pPr defTabSz="342884"/>
            <a:endParaRPr lang="en-US" sz="1500" dirty="0">
              <a:solidFill>
                <a:prstClr val="black"/>
              </a:solidFill>
              <a:latin typeface="Calibri" panose="020F0502020204030204"/>
            </a:endParaRPr>
          </a:p>
          <a:p>
            <a:pPr defTabSz="342884"/>
            <a:r>
              <a:rPr lang="en-US" sz="1500" dirty="0">
                <a:solidFill>
                  <a:prstClr val="black"/>
                </a:solidFill>
                <a:latin typeface="Calibri" panose="020F0502020204030204"/>
              </a:rPr>
              <a:t>Key is incomplete as it does not include representations of the salt and water  molecules for both conditions.</a:t>
            </a:r>
          </a:p>
        </p:txBody>
      </p:sp>
      <p:pic>
        <p:nvPicPr>
          <p:cNvPr id="7" name="Picture 6">
            <a:extLst>
              <a:ext uri="{FF2B5EF4-FFF2-40B4-BE49-F238E27FC236}">
                <a16:creationId xmlns:a16="http://schemas.microsoft.com/office/drawing/2014/main" id="{B5491E51-894F-4FE0-B2E9-519742FBD4D9}"/>
              </a:ext>
            </a:extLst>
          </p:cNvPr>
          <p:cNvPicPr>
            <a:picLocks noChangeAspect="1"/>
          </p:cNvPicPr>
          <p:nvPr/>
        </p:nvPicPr>
        <p:blipFill>
          <a:blip r:embed="rId4"/>
          <a:stretch>
            <a:fillRect/>
          </a:stretch>
        </p:blipFill>
        <p:spPr>
          <a:xfrm>
            <a:off x="143818" y="3493630"/>
            <a:ext cx="5059499" cy="1819034"/>
          </a:xfrm>
          <a:prstGeom prst="rect">
            <a:avLst/>
          </a:prstGeom>
        </p:spPr>
      </p:pic>
      <p:sp>
        <p:nvSpPr>
          <p:cNvPr id="6" name="TextBox 5">
            <a:extLst>
              <a:ext uri="{FF2B5EF4-FFF2-40B4-BE49-F238E27FC236}">
                <a16:creationId xmlns:a16="http://schemas.microsoft.com/office/drawing/2014/main" id="{DC8429AD-74AD-4EE4-90F2-2FA02C949F94}"/>
              </a:ext>
            </a:extLst>
          </p:cNvPr>
          <p:cNvSpPr txBox="1"/>
          <p:nvPr/>
        </p:nvSpPr>
        <p:spPr>
          <a:xfrm>
            <a:off x="143817" y="1800228"/>
            <a:ext cx="4774690" cy="1338828"/>
          </a:xfrm>
          <a:prstGeom prst="rect">
            <a:avLst/>
          </a:prstGeom>
          <a:noFill/>
        </p:spPr>
        <p:txBody>
          <a:bodyPr wrap="square" rtlCol="0">
            <a:spAutoFit/>
          </a:bodyPr>
          <a:lstStyle/>
          <a:p>
            <a:r>
              <a:rPr lang="en-US" sz="1350" dirty="0"/>
              <a:t>Complete the model below to show:</a:t>
            </a:r>
          </a:p>
          <a:p>
            <a:pPr marL="214303" indent="-214303">
              <a:buFont typeface="Arial" panose="020B0604020202020204" pitchFamily="34" charset="0"/>
              <a:buChar char="•"/>
            </a:pPr>
            <a:r>
              <a:rPr lang="en-US" sz="1350" dirty="0"/>
              <a:t>the salt particles and water particles </a:t>
            </a:r>
            <a:r>
              <a:rPr lang="en-US" sz="1350" b="1" dirty="0"/>
              <a:t>before</a:t>
            </a:r>
            <a:r>
              <a:rPr lang="en-US" sz="1350" dirty="0"/>
              <a:t> stirring the mixture</a:t>
            </a:r>
          </a:p>
          <a:p>
            <a:pPr marL="214303" indent="-214303">
              <a:buFont typeface="Arial" panose="020B0604020202020204" pitchFamily="34" charset="0"/>
              <a:buChar char="•"/>
            </a:pPr>
            <a:r>
              <a:rPr lang="en-US" sz="1350" dirty="0"/>
              <a:t>the salt particles and water particles </a:t>
            </a:r>
            <a:r>
              <a:rPr lang="en-US" sz="1350" b="1" dirty="0"/>
              <a:t>after</a:t>
            </a:r>
            <a:r>
              <a:rPr lang="en-US" sz="1350" dirty="0"/>
              <a:t> stirring the mixture</a:t>
            </a:r>
          </a:p>
          <a:p>
            <a:r>
              <a:rPr lang="en-US" sz="1350" dirty="0"/>
              <a:t>Be sure to complete the key to show the salt particles and water particles in both conditions of your model. </a:t>
            </a:r>
          </a:p>
        </p:txBody>
      </p:sp>
      <p:sp>
        <p:nvSpPr>
          <p:cNvPr id="8" name="TextBox 7">
            <a:extLst>
              <a:ext uri="{FF2B5EF4-FFF2-40B4-BE49-F238E27FC236}">
                <a16:creationId xmlns:a16="http://schemas.microsoft.com/office/drawing/2014/main" id="{9EA654A6-78FF-4393-92CE-C320670B0F34}"/>
              </a:ext>
            </a:extLst>
          </p:cNvPr>
          <p:cNvSpPr txBox="1"/>
          <p:nvPr/>
        </p:nvSpPr>
        <p:spPr>
          <a:xfrm>
            <a:off x="1413" y="5312664"/>
            <a:ext cx="5059499" cy="300082"/>
          </a:xfrm>
          <a:prstGeom prst="rect">
            <a:avLst/>
          </a:prstGeom>
          <a:noFill/>
        </p:spPr>
        <p:txBody>
          <a:bodyPr wrap="square" rtlCol="0">
            <a:spAutoFit/>
          </a:bodyPr>
          <a:lstStyle/>
          <a:p>
            <a:endParaRPr lang="en-US" sz="1350" dirty="0"/>
          </a:p>
        </p:txBody>
      </p:sp>
    </p:spTree>
    <p:custDataLst>
      <p:tags r:id="rId1"/>
    </p:custDataLst>
    <p:extLst>
      <p:ext uri="{BB962C8B-B14F-4D97-AF65-F5344CB8AC3E}">
        <p14:creationId xmlns:p14="http://schemas.microsoft.com/office/powerpoint/2010/main" val="54755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UIPERSISTENCEDATA" val="MMPROD_UIPERSISTENCEDATA"/>
  <p:tag name="MMPROD_THEME_BG_IMAGE" val=""/>
  <p:tag name="MMPROD_TAG_VCONFIG" val="PD94bWwgdmVyc2lvbj0iMS4wIj8+DQo8Y29uZmlndXJhdGlvbj4NCgk8YnJhbmRpbmc+DQoJCTx1aWZvbnQgbmFtZT0iRk9OVF9OT1RFU19URVhUIiB2YWx1ZT0iVmVyZGFuYSw5LGZhbHNlLGZhbHNlLGZhbHNlIi8+DQoJPC9icmFuZGluZz4NCgk8Y29sb3JzPg0KCQk8dWljb2xvciBuYW1lPSJwcmltYXJ5IiB2YWx1ZT0iMHg2Rjg0ODgiLz4NCgkJPHVpY29sb3IgbmFtZT0iZ2xvdyIgdmFsdWU9IjB4NjA5Nzcz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PHVpc2hvdyBuYW1lPSJwcmVzZW50ZXJwaG90byIgdmFsdWU9InRydWUiLz48dWlzaG93IG5hbWU9InByZXNlbnRlcm5hbWUiIHZhbHVlPSJ0cnVlIi8+PHVpc2hvdyBuYW1lPSJwcmVzZW50ZXJ0aXRsZSIgdmFsdWU9InRydWUiLz48dWlzaG93IG5hbWU9InByZXNlbnRlcmVtYWlsIiB2YWx1ZT0idHJ1ZSIvPjx1aXNob3cgbmFtZT0icHJlc2VudGVyYmlvIiB2YWx1ZT0idHJ1ZSIvPjx1aXNob3cgbmFtZT0iY29tcGFueWxvZ28iIHZhbHVlPSJ0cnVlIi8+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PHVpc2hvdyBuYW1lPSJ2aWV3Y2hhbmdlIiB2YWx1ZT0idHJ1ZSIvPjx1aXNob3cgbmFtZT0iYWx3YXlzU2NydW5jaCIgdmFsdWU9ImZhbHNlIi8+PHVpc2hvdyBuYW1lPSJpbml0aWFsZGlzcGxheW1vZGVpc25vcm1hbCIgdmFsdWU9InRydWUiLz48dWlyZXBsYWNlIG5hbWU9ImxvZ28iIHZhbHVlPSIiLz48dWlyZXBsYWNlIG5hbWU9ImJnaW1hZ2UiIHZhbHVlPSIiLz48dWlyZXBsYWNlIG5hbWU9ImluaXRpYWx0YWIiIHZhbHVlPSJvdXRsaW5lIi8+PHVpc2hvdyBuYW1lPSJjY3RleHRoaWdobGlnaHRpbmciIHZhbHVlPSJ0cnV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DQoJCTx1aXRleHQgbmFtZT0iQ09MTEFCX0xPQ0FMX1BMQVlCQUNLQlROIiB2YWx1ZT0i2YXZiNin2YHZgiIvPg0KCQk8IS0tIHN1YnN0aXR1dGlvbjogJW4gPT0gc2xpZGUgbnVtYmVyIC0tPg0KCQk8IS0tIHN1YnN0aXR1dGlvbjogJXQgPT0gdG90YWwgc2xpZGUgY291bnQgLS0+DQoJCTx1aXRleHQgbmFtZT0iU0NSVUJCQVJTVEFUVVNfU0xJREVJTkZPIiB2YWx1ZT0i2LTYsdmK2K3YqSAlbiAvICV0IHwgIi8+DQoJCTx1aXRleHQgbmFtZT0iU0NSVUJCQVJTVEFUVVNfU1RPUFBFRCIgdmFsdWU9ItmF2KrZiNmC2YEiLz4NCgkJPHVpdGV4dCBuYW1lPSJTQ1JVQkJBUlNUQVRVU19QTEFZSU5HIiB2YWx1ZT0i2YLZitivINin2YTYqti02LrZitmEIi8+DQoJCTx1aXRleHQgbmFtZT0iU0NSVUJCQVJTVEFUVVNfTk9BVURJTyIgdmFsdWU9ItmE2Kcg2YrZiNis2K8g2LXZiNiqIi8+DQoJCTx1aXRleHQgbmFtZT0iU0NSVUJCQVJTVEFUVVNfVklEUExBWUlORyIgdmFsdWU9Itin2YTZgdmK2K/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DQoJCTwhLS0gc3Vic3RpdHV0aW9uOiAlcyA9PSBzZWNvbmRzIHJlbWFpbmluZyAtLT4NCgkJPHVpdGV4dCBuYW1lPSJFTEFQU0VEIiB2YWx1ZT0iJW0g2K/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DQoJCTx1aXRleHQgbmFtZT0iVEFCX1FVSVoiIHZhbHVlPSLZhdiz2KfYqNmC2KkiLz4NCgkJPHVpdGV4dCBuYW1lPSJUQUJfT1VUTElORSIgdmFsdWU9ItmF2K7Yt9i3Ii8+DQoJCTx1aXRleHQgbmFtZT0iVEFCX1RIVU1CIiB2YWx1ZT0i2YXYtdi62ZHYsdipIi8+DQoJCTx1aXRleHQgbmFtZT0iVEFCX05PVEVTIiB2YWx1ZT0i2YXZhNin2K3YuNin2KoiLz4NCgkJPHVpdGV4dCBuYW1lPSJUQUJfU0VBUkNIIiB2YWx1ZT0i2KjYrdirIi8+DQoJCTx1aXRleHQgbmFtZT0iU0xJREVfSEVBRElORyIgdmFsdWU9Iti52YbZiNin2YYg2KfZhNi02LHZitit2KkgIi8+DQoJCTx1aXRleHQgbmFtZT0iRFVSQVRJT05fSEVBRElORyIgdmFsdWU9ItmF2K/YqSIvPg0KCQk8dWl0ZXh0IG5hbWU9IlNFQVJDSF9IRUFESU5HIiB2YWx1ZT0iOtin2YTYqNit2Ksg2LnZhiDZhti1Ii8+DQoJCTx1aXRleHQgbmFtZT0iVEhVTUJfSEVBRElORyIgdmFsdWU9Iti02LHZitit2KkiLz4NCgkJPHVpdGV4dCBuYW1lPSJUSFVNQl9JTkZPIiB2YWx1ZT0i2LnZhtmI2KfZhi/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DQoJCTx1aXRleHQgbmFtZT0iQ09VUlNFX1NUQVRVUyIgdmFsdWU9Itit2KfZhNipINin2YTZiNit2K/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Ysdis2Kkg2KfZhNmF2LPYrNmE2KkiLz4NCgkJPHVpdGV4dCBuYW1lPSJRVUlaUE9EX1FVSVpfUEFTU1NDT1JFIiB2YWx1ZT0iOtiv2LHYrNipINin2YTZhtis2KfYrSIvPg0KCQk8dWl0ZXh0IG5hbWU9IlFVSVpQT0RfUVVJWl9NQVhTQ09SRSIgdmFsdWU9IjrYp9mE2K/Ysdis2Kkg2KfZhNmC2LXZiNmJIi8+DQoJCTx1aXRleHQgbmFtZT0iUVVJWlBPRF9RVUVTQVRNUFRfU1RSIiB2YWx1ZT0i2KfZhNmF2K3Yp9mI2YTYqSAlbiDZhdmGICV0Ii8+DQoJCTx1aXRleHQgbmFtZT0iUVVJWlBPRF9RVUVTVFlQRV9TVFIiIHZhbHVlPSLYp9mE2YbZiNi5OiAlcyIvPg0KCQk8dWl0ZXh0IG5hbWU9IlFVSVpQT0RfUVVFU1RZUEVfR1JEIiB2YWx1ZT0i2KrZhSDYqti12K3Zitit2YciLz4NCgkJPHVpdGV4dCBuYW1lPSJRVUlaUE9EX1FVRVNUWVBFX1NWWSIgdmFsdWU9Itin2LPYqti32YTYp9i5Ii8+DQoJCTx1aXRleHQgbmFtZT0iUVVJWlBPRF9RVUlaQVRNUFRfSU5GIiB2YWx1ZT0i2YTYpyDZhtmH2KfYptmKIi8+DQoJCTx1aXRleHQgbmFtZT0iUVVJWlBPRF9RVUVTQVRNUFRfSU5GIiB2YWx1ZT0i2YTYpyDZhtmH2KfYptmKIi8+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ZitmIINmE2KrZhtiy2YrZhCDYo9it2K/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DQoJCTx1aXRleHQgbmFtZT0iTVVURSIgdmFsdWU9Iti12KfZhdiqIi8+DQoJCTx1aXRleHQgbmFtZT0iRE9DV1JBUF9USVRMRSIgdmFsdWU9Itin2YTZhdmE2YHYp9iqINin2YTZhdix2YHZgtipINmB2YogUHJlc2VudGVyIi8+DQoJCTx1aXRleHQgbmFtZT0iRE9DV1JBUF9NU0ciIHZhbHVlPSLYp9mE2K3Zgdi4INmB2Yog2KzZh9in2LIg2KfZhNmD2YXYqNmK2YjYqtixIi8+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S7mOODleOCoeOCpOODq+itpuWRiiIvPg0KCQk8dWl0ZXh0IG5hbWU9IkFUVEFDSE1FTlRfUFJFVklFV19XQVJOSU5HTVNHIiB2YWx1ZT0i5re75LuY44OV44Kh44Kk44Or44Gv44OX44Os44OT44Ol44O844Oi44O844OJ44Gn44Gv6ZaL44GN44G+44Gb44KT44CC44OR44OW44Oq44OD44K344Ol44KS5L2/55So44GX44Gm57WQ5p6c44KS6KGo56S644GX44Gm44GP44Gg44GV44GE44CCIi8+DQoJCTx1aXRleHQgbmFtZT0iQ09MTEFCX0xPQ0FMX1BMQVlCQUNLX01TRyIgdmFsdWU9IuOCs+ODs+ODhuODs+ODhOOBr+ODreODvOOCq+ODq+OBp+WGjeeUn+OBleOCjOOBpuOBhOOBvuOBmeOAguOBk+OBruODouODvOODieOBp+OBr+WFseWQjOS9nOalreOBp+OBjeOBvuOBm+OCk+OAgiIvPg0KCQk8dWl0ZXh0IG5hbWU9IkNPTExBQl9MT0NBTF9QTEFZQkFDS19USVRMRSIgdmFsdWU9IuODreODvOOCq+ODq+WGjeeUnyIvPg0KCQk8dWl0ZXh0IG5hbWU9IkNPTExBQl9MT0NBTF9QTEFZQkFDS0JUTiIgdmFsdWU9Ik9LIi8+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x1aXRleHQgbmFtZT0iQ09VUlNFX1NUQVRVUyIgdmFsdWU9IuODouOCuOODpeODvOODq+OCueODhuODvOOCv+OCuSIvPg0KCQk8dWl0ZXh0IG5hbWU9IlBBU1NFRF9TVFJJTkciIHZhbHVlPSLlkIjmoLwiLz4NCgkJPHVpdGV4dCBuYW1lPSJGQUlMRURfU1RSSU5HIiB2YWx1ZT0i5LiN5ZCI5qC8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ZIOyekeyXheydhCDsiJjtlontlaAg7IiYIOyXhuyKteuLiOuLpC4iLz4NCgkJPHVpdGV4dCBuYW1lPSJDT0xMQUJfTE9DQUxfUExBWUJBQ0tfVElUTEUiIHZhbHVlPSLroZzsu6wg7J6s7IOdIi8+DQoJCTx1aXRleHQgbmFtZT0iQ09MTEFCX0xPQ0FMX1BMQVlCQUNLQlROIiB2YWx1ZT0i7ZmV7J24Ii8+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DQoJCTx1aXRleHQgbmFtZT0iQ09MTEFCX0xPQ0FMX1BMQVlCQUNLQlROIiB2YWx1ZT0iT2siLz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x1aXRleHQgbmFtZT0iQ09VUlNFX1NUQVRVUyIgdmFsdWU9IlN0YXR1cyBkbyBtw7NkdWxvIi8+DQoJCTx1aXRleHQgbmFtZT0iUEFTU0VEX1NUUklORyIgdmFsdWU9IkFwcm92YWRvIi8+DQoJCTx1aXRleHQgbmFtZT0iRkFJTEVEX1NUUklORyIgdmFsdWU9IlJlcHJvdmFkby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DQoJCTx1aXRleHQgbmFtZT0iQ09MTEFCX0xPQ0FMX1BMQVlCQUNLX01TRyIgdmFsdWU9IkNvbnRlbnQgaXMgYmVpbmcgcGxheWVkIGxvY2FsbHkuXG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DQoJCTx1aXRleHQgbmFtZT0iQ09MTEFCX0xPQ0FMX1BMQVlCQUNLX1RJVExFIiB2YWx1ZT0iTG9jYWwgUGxheWJhY2siLz4NCgkJPHVpdGV4dCBuYW1lPSJDT0xMQUJfTE9DQUxfUExBWUJBQ0tCVE4iIHZhbHVlPSJPayIv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g=="/>
  <p:tag name="ARTICULATE_DESIGN_ID_1_OFFICE THEME" val="ziWcPjrb"/>
  <p:tag name="ARTICULATE_DESIGN_ID_CUSTOM DESIGN" val="aJ3ONOeP"/>
  <p:tag name="ARTICULATE_DESIGN_ID_7_CUSTOM DESIGN" val="RkHjvXJf"/>
  <p:tag name="ARTICULATE_DESIGN_ID_2_CUSTOM DESIGN" val="ODG1pAzN"/>
  <p:tag name="MMPROD_DATA" val="&lt;object type=&quot;10002&quot; unique_id=&quot;901&quot;&gt;&lt;property id=&quot;10007&quot; value=&quot;Next&quot;/&gt;&lt;property id=&quot;10008&quot; value=&quot;Back&quot;/&gt;&lt;property id=&quot;10009&quot; value=&quot;Submit&quot;/&gt;&lt;property id=&quot;10012&quot; value=&quot;0&quot;/&gt;&lt;property id=&quot;10022&quot; value=&quot;Try again&quot;/&gt;&lt;property id=&quot;10068&quot; value=&quot;Correct - Click anywhere or press Control Y to continue&quot;/&gt;&lt;property id=&quot;10069&quot; value=&quot;Incorrect - Click anywhere or press Control Y to continue&quot;/&gt;&lt;property id=&quot;10124&quot; value=&quot;Click to continue&quot;/&gt;&lt;property id=&quot;10125&quot; value=&quot;Click to submit answer&quot;/&gt;&lt;property id=&quot;10126&quot; value=&quot;Click to go back&quot;/&gt;&lt;property id=&quot;10127&quot; value=&quot;Clear&quot;/&gt;&lt;property id=&quot;10128&quot; value=&quot;Click to clear&quot;/&gt;&lt;property id=&quot;10133&quot; value=&quot;0&quot;/&gt;&lt;property id=&quot;10134&quot; value=&quot;0&quot;/&gt;&lt;property id=&quot;10135&quot; value=&quot;,&quot;/&gt;&lt;property id=&quot;10136&quot; value=&quot;2&quot;/&gt;&lt;property id=&quot;10156&quot; value=&quot;1&quot;/&gt;&lt;property id=&quot;10157&quot; value=&quot;1&quot;/&gt;&lt;property id=&quot;10158&quot; value=&quot;1&quot;/&gt;&lt;property id=&quot;10177&quot; value=&quot;1&quot;/&gt;&lt;property id=&quot;10183&quot; value=&quot;You must answer the question before continuing&quot;/&gt;&lt;property id=&quot;10185&quot; value=&quot;1&quot;/&gt;&lt;property id=&quot;10188&quot; value=&quot;The time to answer this question has expired.&quot;/&gt;&lt;property id=&quot;10189&quot; value=&quot;1&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0&quot;/&gt;&lt;property id=&quot;10215&quot; value=&quot;0&quot;/&gt;&lt;property id=&quot;10216&quot; value=&quot;0&quot;/&gt;&lt;property id=&quot;10217&quot; value=&quot;1&quot;/&gt;&lt;property id=&quot;10218&quot; value=&quot;0&quot;/&gt;&lt;property id=&quot;10219&quot; value=&quot;0&quot;/&gt;&lt;property id=&quot;10221&quot; value=&quot;&amp;lt;Format Name=&amp;quot;Presentation Default&amp;quot;&amp;gt;&amp;lt;Question FontName=&amp;quot;Calibri Light&amp;quot; IsBold=&amp;quot;1&amp;quot; IsItalic=&amp;quot;0&amp;quot; IsUnderline=&amp;quot;0&amp;quot; FontSize=&amp;quot;40&amp;quot;/&amp;gt;&amp;lt;Answer FontName=&amp;quot;Calibri&amp;quot; IsBold=&amp;quot;0&amp;quot; IsItalic=&amp;quot;0&amp;quot; IsUnderline=&amp;quot;0&amp;quot; FontSize=&amp;quot;18&amp;quot;/&amp;gt;&amp;lt;Button FontName=&amp;quot;Calibri Light&amp;quot; IsBold=&amp;quot;0&amp;quot; IsItalic=&amp;quot;0&amp;quot; IsUnderline=&amp;quot;0&amp;quot; FontSize=&amp;quot;14&amp;quot;/&amp;gt;&amp;lt;Message FontName=&amp;quot;Calibri Light&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property id=&quot;10235&quot; value=&quot;0&quot;/&gt;&lt;property id=&quot;10236&quot; value=&quot;0&quot;/&gt;&lt;property id=&quot;10237&quot; value=&quot;0&quot;/&gt;&lt;property id=&quot;10238&quot; value=&quot;-1&quot;/&gt;&lt;property id=&quot;10239&quot; value=&quot;-1&quot;/&gt;&lt;property id=&quot;10240&quot; value=&quot;-1&quot;/&gt;&lt;property id=&quot;10241&quot; value=&quot;-1&quot;/&gt;&lt;property id=&quot;10242&quot; value=&quot;-1&quot;/&gt;&lt;property id=&quot;10243&quot; value=&quot;-1&quot;/&gt;&lt;property id=&quot;10244&quot; value=&quot;1&quot;/&gt;&lt;property id=&quot;10245&quot; value=&quot;0&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012&quot;&gt;&lt;property id=&quot;10002&quot; value=&quot;Quiz&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1&quot;/&gt;&lt;property id=&quot;10029&quot; value=&quot;2&quot;/&gt;&lt;property id=&quot;10072&quot; value=&quot;Quiz10012&quot;/&gt;&lt;property id=&quot;10123&quot; value=&quot;1&quot;/&gt;&lt;property id=&quot;10129&quot; value=&quot;1&quot;/&gt;&lt;property id=&quot;10130&quot; value=&quot;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You answered this correctly!&quot;/&gt;&lt;property id=&quot;10172&quot; value=&quot;You did not answer this question completely&quot;/&gt;&lt;property id=&quot;10173&quot; value=&quot;Your answer:&quot;/&gt;&lt;property id=&quot;10174&quot; value=&quot;The correct answer is:&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0&quot;/&gt;&lt;object type=&quot;10062&quot; unique_id=&quot;10014&quot;&gt;&lt;object type=&quot;10050&quot; unique_id=&quot;10015&quot;&gt;&lt;property id=&quot;10020&quot; value=&quot;2&quot;/&gt;&lt;property id=&quot;10102&quot; value=&quot;1&quot;/&gt;&lt;property id=&quot;10191&quot; value=&quot;-1&quot;/&gt;&lt;/object&gt;&lt;object type=&quot;10051&quot; unique_id=&quot;10016&quot;&gt;&lt;property id=&quot;10020&quot; value=&quot;2&quot;/&gt;&lt;property id=&quot;10102&quot; value=&quot;1&quot;/&gt;&lt;property id=&quot;10191&quot; value=&quot;-1&quot;/&gt;&lt;/object&gt;&lt;/object&gt;&lt;object type=&quot;10061&quot; unique_id=&quot;10013&quot;/&gt;&lt;/object&gt;&lt;/object&gt;&lt;/object&gt;"/>
  <p:tag name="MMPROD_NEXTUNIQUEID" val="10026"/>
  <p:tag name="ARTICULATE_DESIGN_ID_1_CUSTOM DESIGN" val="QzxV7QHo"/>
  <p:tag name="ARTICULATE_SLIDE_THUMBNAIL_REFRESH" val="1"/>
  <p:tag name="ARTICULATE_SLIDE_COUNT" val="22"/>
  <p:tag name="MMPROD_UIDATA" val="&lt;database version=&quot;11.0&quot;&gt;&lt;object type=&quot;1&quot; unique_id=&quot;10001&quot;&gt;&lt;object type=&quot;2&quot; unique_id=&quot;66791&quot;&gt;&lt;object type=&quot;3&quot; unique_id=&quot;172504&quot;&gt;&lt;property id=&quot;20148&quot; value=&quot;5&quot;/&gt;&lt;property id=&quot;20300&quot; value=&quot;Slide 1 - &amp;quot;Designing High- Quality Three-Dimensional Science Assessments for Classroom Use&amp;quot;&quot;/&gt;&lt;property id=&quot;20307&quot; value=&quot;1432&quot;/&gt;&lt;/object&gt;&lt;object type=&quot;3&quot; unique_id=&quot;172530&quot;&gt;&lt;property id=&quot;20148&quot; value=&quot;5&quot;/&gt;&lt;property id=&quot;20300&quot; value=&quot;Slide 2 - &amp;quot;Module 4.5: Application of Rubric to Evaluate Student Learning&amp;quot;&quot;/&gt;&lt;property id=&quot;20307&quot; value=&quot;1441&quot;/&gt;&lt;/object&gt;&lt;object type=&quot;3&quot; unique_id=&quot;199608&quot;&gt;&lt;property id=&quot;20148&quot; value=&quot;5&quot;/&gt;&lt;property id=&quot;20300&quot; value=&quot;Slide 3 - &amp;quot;Module 4.5 Outcomes&amp;quot;&quot;/&gt;&lt;property id=&quot;20307&quot; value=&quot;1752&quot;/&gt;&lt;/object&gt;&lt;object type=&quot;3&quot; unique_id=&quot;199609&quot;&gt;&lt;property id=&quot;20148&quot; value=&quot;5&quot;/&gt;&lt;property id=&quot;20300&quot; value=&quot;Slide 4 - &amp;quot;Continuing the Journey . . .&amp;quot;&quot;/&gt;&lt;property id=&quot;20307&quot; value=&quot;1753&quot;/&gt;&lt;/object&gt;&lt;object type=&quot;3&quot; unique_id=&quot;199611&quot;&gt;&lt;property id=&quot;20148&quot; value=&quot;5&quot;/&gt;&lt;property id=&quot;20300&quot; value=&quot;Slide 5 - &amp;quot;Classroom-based Rubrics for the NGSS&amp;quot;&quot;/&gt;&lt;property id=&quot;20307&quot; value=&quot;1716&quot;/&gt;&lt;/object&gt;&lt;object type=&quot;3&quot; unique_id=&quot;199612&quot;&gt;&lt;property id=&quot;20148&quot; value=&quot;5&quot;/&gt;&lt;property id=&quot;20300&quot; value=&quot;Slide 6 - &amp;quot;Differentiation of Score Points&amp;quot;&quot;/&gt;&lt;property id=&quot;20307&quot; value=&quot;1754&quot;/&gt;&lt;/object&gt;&lt;object type=&quot;3&quot; unique_id=&quot;199613&quot;&gt;&lt;property id=&quot;20148&quot; value=&quot;5&quot;/&gt;&lt;property id=&quot;20300&quot; value=&quot;Slide 7 - &amp;quot;Grade 5 Example Task for 5-PS1-1&amp;quot;&quot;/&gt;&lt;property id=&quot;20307&quot; value=&quot;1755&quot;/&gt;&lt;/object&gt;&lt;object type=&quot;3&quot; unique_id=&quot;199614&quot;&gt;&lt;property id=&quot;20148&quot; value=&quot;5&quot;/&gt;&lt;property id=&quot;20300&quot; value=&quot;Slide 8 - &amp;quot;Grade 5 Example Rubric for 5-PS1-1&amp;quot;&quot;/&gt;&lt;property id=&quot;20307&quot; value=&quot;1756&quot;/&gt;&lt;/object&gt;&lt;object type=&quot;3&quot; unique_id=&quot;199615&quot;&gt;&lt;property id=&quot;20148&quot; value=&quot;5&quot;/&gt;&lt;property id=&quot;20300&quot; value=&quot;Slide 9 - &amp;quot;Question 1: Exemplar A&amp;quot;&quot;/&gt;&lt;property id=&quot;20307&quot; value=&quot;1723&quot;/&gt;&lt;/object&gt;&lt;object type=&quot;3&quot; unique_id=&quot;199616&quot;&gt;&lt;property id=&quot;20148&quot; value=&quot;5&quot;/&gt;&lt;property id=&quot;20300&quot; value=&quot;Slide 10 - &amp;quot;Question 1: Exemplar B&amp;quot;&quot;/&gt;&lt;property id=&quot;20307&quot; value=&quot;1724&quot;/&gt;&lt;/object&gt;&lt;object type=&quot;3&quot; unique_id=&quot;199617&quot;&gt;&lt;property id=&quot;20148&quot; value=&quot;5&quot;/&gt;&lt;property id=&quot;20300&quot; value=&quot;Slide 11 - &amp;quot;Question 1: Exemplar C&amp;quot;&quot;/&gt;&lt;property id=&quot;20307&quot; value=&quot;1757&quot;/&gt;&lt;/object&gt;&lt;object type=&quot;3&quot; unique_id=&quot;199618&quot;&gt;&lt;property id=&quot;20148&quot; value=&quot;5&quot;/&gt;&lt;property id=&quot;20300&quot; value=&quot;Slide 12&quot;/&gt;&lt;property id=&quot;20307&quot; value=&quot;1758&quot;/&gt;&lt;/object&gt;&lt;object type=&quot;3&quot; unique_id=&quot;199619&quot;&gt;&lt;property id=&quot;20148&quot; value=&quot;5&quot;/&gt;&lt;property id=&quot;20300&quot; value=&quot;Slide 13 - &amp;quot;Independent Activity: Score Point Assignments for Question 2 Responses&amp;quot;&quot;/&gt;&lt;property id=&quot;20307&quot; value=&quot;1759&quot;/&gt;&lt;/object&gt;&lt;object type=&quot;3&quot; unique_id=&quot;199620&quot;&gt;&lt;property id=&quot;20148&quot; value=&quot;5&quot;/&gt;&lt;property id=&quot;20300&quot; value=&quot;Slide 14 - &amp;quot;Question 2: Exemplar D&amp;quot;&quot;/&gt;&lt;property id=&quot;20307&quot; value=&quot;1613&quot;/&gt;&lt;/object&gt;&lt;object type=&quot;3&quot; unique_id=&quot;199621&quot;&gt;&lt;property id=&quot;20148&quot; value=&quot;5&quot;/&gt;&lt;property id=&quot;20300&quot; value=&quot;Slide 15 - &amp;quot;Question 2: Exemplar E&amp;quot;&quot;/&gt;&lt;property id=&quot;20307&quot; value=&quot;1616&quot;/&gt;&lt;/object&gt;&lt;object type=&quot;3&quot; unique_id=&quot;199622&quot;&gt;&lt;property id=&quot;20148&quot; value=&quot;5&quot;/&gt;&lt;property id=&quot;20300&quot; value=&quot;Slide 16 - &amp;quot;Question 2: Exemplar F&amp;quot;&quot;/&gt;&lt;property id=&quot;20307&quot; value=&quot;1614&quot;/&gt;&lt;/object&gt;&lt;object type=&quot;3&quot; unique_id=&quot;199623&quot;&gt;&lt;property id=&quot;20148&quot; value=&quot;5&quot;/&gt;&lt;property id=&quot;20300&quot; value=&quot;Slide 17&quot;/&gt;&lt;property id=&quot;20307&quot; value=&quot;1652&quot;/&gt;&lt;/object&gt;&lt;object type=&quot;3&quot; unique_id=&quot;199624&quot;&gt;&lt;property id=&quot;20148&quot; value=&quot;5&quot;/&gt;&lt;property id=&quot;20300&quot; value=&quot;Slide 18 - &amp;quot;Exemplars of Student Responses to  Science Tasks&amp;quot;&quot;/&gt;&lt;property id=&quot;20307&quot; value=&quot;1760&quot;/&gt;&lt;/object&gt;&lt;object type=&quot;3&quot; unique_id=&quot;199625&quot;&gt;&lt;property id=&quot;20148&quot; value=&quot;5&quot;/&gt;&lt;property id=&quot;20300&quot; value=&quot;Slide 19 - &amp;quot;Resources and Additional Information&amp;quot;&quot;/&gt;&lt;property id=&quot;20307&quot; value=&quot;1491&quot;/&gt;&lt;/object&gt;&lt;object type=&quot;3&quot; unique_id=&quot;199626&quot;&gt;&lt;property id=&quot;20148&quot; value=&quot;5&quot;/&gt;&lt;property id=&quot;20300&quot; value=&quot;Slide 20 - &amp;quot;SCILLSS Glossary&amp;quot;&quot;/&gt;&lt;property id=&quot;20307&quot; value=&quot;1492&quot;/&gt;&lt;/object&gt;&lt;object type=&quot;3&quot; unique_id=&quot;199627&quot;&gt;&lt;property id=&quot;20148&quot; value=&quot;5&quot;/&gt;&lt;property id=&quot;20300&quot; value=&quot;Slide 21 - &amp;quot;Resources&amp;quot;&quot;/&gt;&lt;property id=&quot;20307&quot; value=&quot;1527&quot;/&gt;&lt;/object&gt;&lt;object type=&quot;3&quot; unique_id=&quot;199628&quot;&gt;&lt;property id=&quot;20148&quot; value=&quot;5&quot;/&gt;&lt;property id=&quot;20300&quot; value=&quot;Slide 22 - &amp;quot;References&amp;quot;&quot;/&gt;&lt;property id=&quot;20307&quot; value=&quot;1493&quot;/&gt;&lt;/object&gt;&lt;/object&gt;&lt;object type=&quot;8&quot; unique_id=&quot;67179&quot;&gt;&lt;/object&gt;&lt;/object&gt;&lt;/database&gt;"/>
  <p:tag name="ARTICULATE_PROJECT_OPEN" val="0"/>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1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1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HTML_AUTOSHAPE_INFO" val="&lt;ThreeDShapeInfo&gt;&lt;uuid val=&quot;{17A3C03A-651A-4946-AAFC-DE9B58B30F11}&quot;/&gt;&lt;isInvalidForFieldText val=&quot;0&quot;/&gt;&lt;Image&gt;&lt;filename val=&quot;C:\Users\KRISTI~1\AppData\Local\Temp\PR\data\asimages\{17A3C03A-651A-4946-AAFC-DE9B58B30F11}.png&quot;/&gt;&lt;left val=&quot;837&quot;/&gt;&lt;top val=&quot;23&quot;/&gt;&lt;width val=&quot;113&quot;/&gt;&lt;height val=&quot;112&quot;/&gt;&lt;hasText val=&quot;1&quot;/&gt;&lt;/Image&gt;&lt;/ThreeDShapeInfo&gt;"/>
</p:tagLst>
</file>

<file path=ppt/tags/tag12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KRISTI~1\AppData\Local\Temp\PR\data\asimages\{3F506A8F-6FBD-46AA-AAF0-88AA70E176C1}_2.png&quot;/&gt;&lt;left val=&quot;281&quot;/&gt;&lt;top val=&quot;666&quot;/&gt;&lt;width val=&quot;217&quot;/&gt;&lt;height val=&quot;39&quot;/&gt;&lt;hasText val=&quot;1&quot;/&gt;&lt;/Image&gt;&lt;/ThreeDShapeInfo&gt;"/>
  <p:tag name="PRESENTER_SHAPETEXTINFO" val="&lt;ShapeTextInfo&gt;&lt;TableIndex row=&quot;-1&quot; col=&quot;-1&quot;&gt;&lt;linesCount val=&quot;1&quot;/&gt;&lt;lineCharCount val=&quot;3&quot;/&gt;&lt;/TableIndex&gt;&lt;/ShapeTextInfo&gt;"/>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1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1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51.xml><?xml version="1.0" encoding="utf-8"?>
<p:tagLst xmlns:a="http://schemas.openxmlformats.org/drawingml/2006/main" xmlns:r="http://schemas.openxmlformats.org/officeDocument/2006/relationships" xmlns:p="http://schemas.openxmlformats.org/presentationml/2006/main">
  <p:tag name="HTML_AUTOSHAPE_INFO" val="&lt;ThreeDShapeInfo&gt;&lt;uuid val=&quot;{17A3C03A-651A-4946-AAFC-DE9B58B30F11}&quot;/&gt;&lt;isInvalidForFieldText val=&quot;0&quot;/&gt;&lt;Image&gt;&lt;filename val=&quot;C:\Users\KRISTI~1\AppData\Local\Temp\PR\data\asimages\{17A3C03A-651A-4946-AAFC-DE9B58B30F11}.png&quot;/&gt;&lt;left val=&quot;837&quot;/&gt;&lt;top val=&quot;23&quot;/&gt;&lt;width val=&quot;113&quot;/&gt;&lt;height val=&quot;112&quot;/&gt;&lt;hasText val=&quot;1&quot;/&gt;&lt;/Image&gt;&lt;/ThreeDShapeInfo&gt;"/>
</p:tagLst>
</file>

<file path=ppt/tags/tag15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KRISTI~1\AppData\Local\Temp\PR\data\asimages\{3F506A8F-6FBD-46AA-AAF0-88AA70E176C1}_2.png&quot;/&gt;&lt;left val=&quot;281&quot;/&gt;&lt;top val=&quot;666&quot;/&gt;&lt;width val=&quot;217&quot;/&gt;&lt;height val=&quot;39&quot;/&gt;&lt;hasText val=&quot;1&quot;/&gt;&lt;/Image&gt;&lt;/ThreeDShapeInfo&gt;"/>
  <p:tag name="PRESENTER_SHAPETEXTINFO" val="&lt;ShapeTextInfo&gt;&lt;TableIndex row=&quot;-1&quot; col=&quot;-1&quot;&gt;&lt;linesCount val=&quot;1&quot;/&gt;&lt;lineCharCount val=&quot;3&quot;/&gt;&lt;/TableIndex&gt;&lt;/ShapeTextInfo&gt;"/>
</p:tagLst>
</file>

<file path=ppt/tags/tag1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1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1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1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179.xml><?xml version="1.0" encoding="utf-8"?>
<p:tagLst xmlns:a="http://schemas.openxmlformats.org/drawingml/2006/main" xmlns:r="http://schemas.openxmlformats.org/officeDocument/2006/relationships" xmlns:p="http://schemas.openxmlformats.org/presentationml/2006/main">
  <p:tag name="HTML_AUTOSHAPE_INFO" val="&lt;ThreeDShapeInfo&gt;&lt;uuid val=&quot;{17A3C03A-651A-4946-AAFC-DE9B58B30F11}&quot;/&gt;&lt;isInvalidForFieldText val=&quot;0&quot;/&gt;&lt;Image&gt;&lt;filename val=&quot;C:\Users\KRISTI~1\AppData\Local\Temp\PR\data\asimages\{17A3C03A-651A-4946-AAFC-DE9B58B30F11}.png&quot;/&gt;&lt;left val=&quot;837&quot;/&gt;&lt;top val=&quot;23&quot;/&gt;&lt;width val=&quot;113&quot;/&gt;&lt;height val=&quot;112&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KRISTI~1\AppData\Local\Temp\PR\data\asimages\{3F506A8F-6FBD-46AA-AAF0-88AA70E176C1}_2.png&quot;/&gt;&lt;left val=&quot;281&quot;/&gt;&lt;top val=&quot;666&quot;/&gt;&lt;width val=&quot;217&quot;/&gt;&lt;height val=&quot;39&quot;/&gt;&lt;hasText val=&quot;1&quot;/&gt;&lt;/Image&gt;&lt;/ThreeDShapeInfo&gt;"/>
  <p:tag name="PRESENTER_SHAPETEXTINFO" val="&lt;ShapeTextInfo&gt;&lt;TableIndex row=&quot;-1&quot; col=&quot;-1&quot;&gt;&lt;linesCount val=&quot;1&quot;/&gt;&lt;lineCharCount val=&quot;3&quot;/&gt;&lt;/TableIndex&gt;&lt;/ShapeTextInfo&gt;"/>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1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2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07.xml><?xml version="1.0" encoding="utf-8"?>
<p:tagLst xmlns:a="http://schemas.openxmlformats.org/drawingml/2006/main" xmlns:r="http://schemas.openxmlformats.org/officeDocument/2006/relationships" xmlns:p="http://schemas.openxmlformats.org/presentationml/2006/main">
  <p:tag name="HTML_SHAPEINFO" val="&lt;SlideThumbPath val=&quot;Slide1.PNG&quot;/&gt;"/>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KRISTI~1\AppData\Local\Temp\PR\data\asimages\{0F84B71B-B208-4A6E-B502-6FC3CFE05B75}_1.png&quot;/&gt;&lt;left val=&quot;84&quot;/&gt;&lt;top val=&quot;82&quot;/&gt;&lt;width val=&quot;793&quot;/&gt;&lt;height val=&quot;257&quot;/&gt;&lt;hasText val=&quot;1&quot;/&gt;&lt;/Image&gt;&lt;/ThreeDShapeInfo&gt;"/>
  <p:tag name="PRESENTER_SHAPETEXTINFO" val="&lt;ShapeTextInfo&gt;&lt;TableIndex row=&quot;-1&quot; col=&quot;-1&quot;&gt;&lt;linesCount val=&quot;4&quot;/&gt;&lt;lineCharCount val=&quot;27&quot;/&gt;&lt;lineCharCount val=&quot;38&quot;/&gt;&lt;lineCharCount val=&quot;38&quot;/&gt;&lt;lineCharCount val=&quot;9&quot;/&gt;&lt;/TableIndex&gt;&lt;/ShapeTextInfo&gt;"/>
</p:tagLst>
</file>

<file path=ppt/tags/tag20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KRISTI~1\AppData\Local\Temp\PR\data\asimages\{AA8250A5-1F84-41AB-91C9-F2BDEC21549E}_1.png&quot;/&gt;&lt;left val=&quot;143&quot;/&gt;&lt;top val=&quot;510&quot;/&gt;&lt;width val=&quot;710&quot;/&gt;&lt;height val=&quot;133&quot;/&gt;&lt;hasText val=&quot;1&quot;/&gt;&lt;/Image&gt;&lt;/ThreeDShapeInfo&gt;"/>
  <p:tag name="PRESENTER_SHAPETEXTINFO" val="&lt;ShapeTextInfo&gt;&lt;TableIndex row=&quot;-1&quot; col=&quot;-1&quot;&gt;&lt;linesCount val=&quot;2&quot;/&gt;&lt;lineCharCount val=&quot;37&quot;/&gt;&lt;lineCharCount val=&quot;8&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10.xml><?xml version="1.0" encoding="utf-8"?>
<p:tagLst xmlns:a="http://schemas.openxmlformats.org/drawingml/2006/main" xmlns:r="http://schemas.openxmlformats.org/officeDocument/2006/relationships" xmlns:p="http://schemas.openxmlformats.org/presentationml/2006/main">
  <p:tag name="HTML_AUTOSHAPE_INFO" val="&lt;ThreeDShapeInfo&gt;&lt;uuid val=&quot;{E97D058E-6A5E-41CF-B86B-09AD2751348F}&quot;/&gt;&lt;isInvalidForFieldText val=&quot;0&quot;/&gt;&lt;Image&gt;&lt;filename val=&quot;C:\Users\KRISTI~1\AppData\Local\Temp\PR\data\asimages\{E97D058E-6A5E-41CF-B86B-09AD2751348F}.png&quot;/&gt;&lt;left val=&quot;400&quot;/&gt;&lt;top val=&quot;331&quot;/&gt;&lt;width val=&quot;160&quot;/&gt;&lt;height val=&quot;160&quot;/&gt;&lt;hasText val=&quot;1&quot;/&gt;&lt;/Image&gt;&lt;/ThreeDShapeInfo&gt;"/>
</p:tagLst>
</file>

<file path=ppt/tags/tag211.xml><?xml version="1.0" encoding="utf-8"?>
<p:tagLst xmlns:a="http://schemas.openxmlformats.org/drawingml/2006/main" xmlns:r="http://schemas.openxmlformats.org/officeDocument/2006/relationships" xmlns:p="http://schemas.openxmlformats.org/presentationml/2006/main">
  <p:tag name="HTML_SHAPEINFO" val="&lt;SlideThumbPath val=&quot;Slide9.PNG&quot;/&gt;"/>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KRISTI~1\AppData\Local\Temp\PR\data\asimages\{BA94B542-861A-4787-BFDD-9F56A72884AC}_9.png&quot;/&gt;&lt;left val=&quot;-58&quot;/&gt;&lt;top val=&quot;178&quot;/&gt;&lt;width val=&quot;1011&quot;/&gt;&lt;height val=&quot;324&quot;/&gt;&lt;hasText val=&quot;1&quot;/&gt;&lt;/Image&gt;&lt;/ThreeDShapeInfo&gt;"/>
  <p:tag name="PRESENTER_SHAPETEXTINFO" val="&lt;ShapeTextInfo&gt;&lt;TableIndex row=&quot;-1&quot; col=&quot;-1&quot;&gt;&lt;linesCount val=&quot;3&quot;/&gt;&lt;lineCharCount val=&quot;25&quot;/&gt;&lt;lineCharCount val=&quot;26&quot;/&gt;&lt;lineCharCount val=&quot;16&quot;/&gt;&lt;/TableIndex&gt;&lt;/ShapeTextInfo&gt;"/>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30.xml><?xml version="1.0" encoding="utf-8"?>
<p:tagLst xmlns:a="http://schemas.openxmlformats.org/drawingml/2006/main" xmlns:r="http://schemas.openxmlformats.org/officeDocument/2006/relationships" xmlns:p="http://schemas.openxmlformats.org/presentationml/2006/main">
  <p:tag name="HTML_SHAPEINFO" val="&lt;SlideThumbPath val=&quot;Slide58.PNG&quot;/&gt;"/>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quot;/&gt;&lt;isInvalidForFieldText val=&quot;0&quot;/&gt;&lt;Image&gt;&lt;filename val=&quot;C:\Users\khard\AppData\Local\Temp\PR\data\asimages\{A4EB2AF7-4D77-453D-9875-B6E1ECD4D96D}_58.png&quot;/&gt;&lt;left val=&quot;16&quot;/&gt;&lt;top val=&quot;21&quot;/&gt;&lt;width val=&quot;668&quot;/&gt;&lt;height val=&quot;98&quot;/&gt;&lt;hasText val=&quot;1&quot;/&gt;&lt;/Image&gt;&lt;/ThreeDShapeInfo&gt;"/>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HTML_SHAPEINFO" val="&lt;SlideThumbPath val=&quot;Slide60.PNG&quot;/&gt;"/>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khard\AppData\Local\Temp\PR\data\asimages\{8332EC09-6587-4E38-9E19-E1FF2F6681E2}_60.png&quot;/&gt;&lt;left val=&quot;16&quot;/&gt;&lt;top val=&quot;21&quot;/&gt;&lt;width val=&quot;668&quot;/&gt;&lt;height val=&quot;98&quot;/&gt;&lt;hasText val=&quot;1&quot;/&gt;&lt;/Image&gt;&lt;/ThreeDShapeInfo&gt;"/>
</p:tagLst>
</file>

<file path=ppt/tags/tag2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77&quot;/&gt;&lt;lineCharCount val=&quot;72&quot;/&gt;&lt;lineCharCount val=&quot;79&quot;/&gt;&lt;lineCharCount val=&quot;76&quot;/&gt;&lt;lineCharCount val=&quot;43&quot;/&gt;&lt;lineCharCount val=&quot;1&quot;/&gt;&lt;lineCharCount val=&quot;76&quot;/&gt;&lt;lineCharCount val=&quot;31&quot;/&gt;&lt;/TableIndex&gt;&lt;/ShapeTextInfo&gt;"/>
  <p:tag name="HTML_SHAPEINFO" val="&lt;ThreeDShapeInfo&gt;&lt;uuid val=&quot;&quot;/&gt;&lt;isInvalidForFieldText val=&quot;0&quot;/&gt;&lt;Image&gt;&lt;filename val=&quot;C:\Users\khard\AppData\Local\Temp\PR\data\asimages\{7483FDA4-6CB3-49CA-A80D-7EC0A8EE1C68}_60.png&quot;/&gt;&lt;left val=&quot;31&quot;/&gt;&lt;top val=&quot;99&quot;/&gt;&lt;width val=&quot;652&quot;/&gt;&lt;height val=&quot;383&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HTML_AUTOSHAPE_INFO" val="&lt;ThreeDShapeInfo&gt;&lt;uuid val=&quot;{17A3C03A-651A-4946-AAFC-DE9B58B30F11}&quot;/&gt;&lt;isInvalidForFieldText val=&quot;0&quot;/&gt;&lt;Image&gt;&lt;filename val=&quot;C:\Users\KRISTI~1\AppData\Local\Temp\PR\data\asimages\{17A3C03A-651A-4946-AAFC-DE9B58B30F11}.png&quot;/&gt;&lt;left val=&quot;837&quot;/&gt;&lt;top val=&quot;23&quot;/&gt;&lt;width val=&quot;113&quot;/&gt;&lt;height val=&quot;112&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KRISTI~1\AppData\Local\Temp\PR\data\asimages\{3F506A8F-6FBD-46AA-AAF0-88AA70E176C1}_2.png&quot;/&gt;&lt;left val=&quot;281&quot;/&gt;&lt;top val=&quot;666&quot;/&gt;&lt;width val=&quot;217&quot;/&gt;&lt;height val=&quot;39&quot;/&gt;&lt;hasText val=&quot;1&quot;/&gt;&lt;/Image&gt;&lt;/ThreeDShapeInfo&gt;"/>
  <p:tag name="PRESENTER_SHAPETEXTINFO" val="&lt;ShapeTextInfo&gt;&lt;TableIndex row=&quot;-1&quot; col=&quot;-1&quot;&gt;&lt;linesCount val=&quot;1&quot;/&gt;&lt;lineCharCount val=&quot;3&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AUTOSHAPE_INFO" val="&lt;ThreeDShapeInfo&gt;&lt;uuid val=&quot;{17A3C03A-651A-4946-AAFC-DE9B58B30F11}&quot;/&gt;&lt;isInvalidForFieldText val=&quot;0&quot;/&gt;&lt;Image&gt;&lt;filename val=&quot;C:\Users\KRISTI~1\AppData\Local\Temp\PR\data\asimages\{17A3C03A-651A-4946-AAFC-DE9B58B30F11}.png&quot;/&gt;&lt;left val=&quot;837&quot;/&gt;&lt;top val=&quot;23&quot;/&gt;&lt;width val=&quot;113&quot;/&gt;&lt;height val=&quot;112&quot;/&gt;&lt;hasText val=&quot;1&quot;/&gt;&lt;/Image&gt;&lt;/ThreeDShape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KRISTI~1\AppData\Local\Temp\PR\data\asimages\{3F506A8F-6FBD-46AA-AAF0-88AA70E176C1}_2.png&quot;/&gt;&lt;left val=&quot;281&quot;/&gt;&lt;top val=&quot;666&quot;/&gt;&lt;width val=&quot;217&quot;/&gt;&lt;height val=&quot;39&quot;/&gt;&lt;hasText val=&quot;1&quot;/&gt;&lt;/Image&gt;&lt;/ThreeDShapeInfo&gt;"/>
  <p:tag name="PRESENTER_SHAPETEXTINFO" val="&lt;ShapeTextInfo&gt;&lt;TableIndex row=&quot;-1&quot; col=&quot;-1&quot;&gt;&lt;linesCount val=&quot;1&quot;/&gt;&lt;lineCharCount val=&quot;3&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HTML_AUTOSHAPE_INFO" val="&lt;ThreeDShapeInfo&gt;&lt;uuid val=&quot;{17A3C03A-651A-4946-AAFC-DE9B58B30F11}&quot;/&gt;&lt;isInvalidForFieldText val=&quot;0&quot;/&gt;&lt;Image&gt;&lt;filename val=&quot;C:\Users\KRISTI~1\AppData\Local\Temp\PR\data\asimages\{17A3C03A-651A-4946-AAFC-DE9B58B30F11}.png&quot;/&gt;&lt;left val=&quot;837&quot;/&gt;&lt;top val=&quot;23&quot;/&gt;&lt;width val=&quot;113&quot;/&gt;&lt;height val=&quot;112&quot;/&gt;&lt;hasText val=&quot;1&quot;/&gt;&lt;/Image&gt;&lt;/ThreeDShapeInfo&gt;"/>
</p:tagLst>
</file>

<file path=ppt/tags/tag6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KRISTI~1\AppData\Local\Temp\PR\data\asimages\{3F506A8F-6FBD-46AA-AAF0-88AA70E176C1}_2.png&quot;/&gt;&lt;left val=&quot;281&quot;/&gt;&lt;top val=&quot;666&quot;/&gt;&lt;width val=&quot;217&quot;/&gt;&lt;height val=&quot;39&quot;/&gt;&lt;hasText val=&quot;1&quot;/&gt;&lt;/Image&gt;&lt;/ThreeDShapeInfo&gt;"/>
  <p:tag name="PRESENTER_SHAPETEXTINFO" val="&lt;ShapeTextInfo&gt;&lt;TableIndex row=&quot;-1&quot; col=&quot;-1&quot;&gt;&lt;linesCount val=&quot;1&quot;/&gt;&lt;lineCharCount val=&quot;3&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HTML_AUTOSHAPE_INFO" val="&lt;ThreeDShapeInfo&gt;&lt;uuid val=&quot;{17A3C03A-651A-4946-AAFC-DE9B58B30F11}&quot;/&gt;&lt;isInvalidForFieldText val=&quot;0&quot;/&gt;&lt;Image&gt;&lt;filename val=&quot;C:\Users\KRISTI~1\AppData\Local\Temp\PR\data\asimages\{17A3C03A-651A-4946-AAFC-DE9B58B30F11}.png&quot;/&gt;&lt;left val=&quot;837&quot;/&gt;&lt;top val=&quot;23&quot;/&gt;&lt;width val=&quot;113&quot;/&gt;&lt;height val=&quot;112&quot;/&gt;&lt;hasText val=&quot;1&quot;/&gt;&lt;/Image&gt;&lt;/ThreeDShapeInfo&gt;"/>
</p:tagLst>
</file>

<file path=ppt/tags/tag9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KRISTI~1\AppData\Local\Temp\PR\data\asimages\{3F506A8F-6FBD-46AA-AAF0-88AA70E176C1}_2.png&quot;/&gt;&lt;left val=&quot;281&quot;/&gt;&lt;top val=&quot;666&quot;/&gt;&lt;width val=&quot;217&quot;/&gt;&lt;height val=&quot;39&quot;/&gt;&lt;hasText val=&quot;1&quot;/&gt;&lt;/Image&gt;&lt;/ThreeDShapeInfo&gt;"/>
  <p:tag name="PRESENTER_SHAPETEXTINFO" val="&lt;ShapeTextInfo&gt;&lt;TableIndex row=&quot;-1&quot; col=&quot;-1&quot;&gt;&lt;linesCount val=&quot;1&quot;/&gt;&lt;lineCharCount val=&quot;3&quot;/&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8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8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8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8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8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4391</TotalTime>
  <Words>6442</Words>
  <Application>Microsoft Office PowerPoint</Application>
  <PresentationFormat>On-screen Show (4:3)</PresentationFormat>
  <Paragraphs>280</Paragraphs>
  <Slides>22</Slides>
  <Notes>22</Notes>
  <HiddenSlides>0</HiddenSlides>
  <MMClips>0</MMClips>
  <ScaleCrop>false</ScaleCrop>
  <HeadingPairs>
    <vt:vector size="6" baseType="variant">
      <vt:variant>
        <vt:lpstr>Fonts Used</vt:lpstr>
      </vt:variant>
      <vt:variant>
        <vt:i4>5</vt:i4>
      </vt:variant>
      <vt:variant>
        <vt:lpstr>Theme</vt:lpstr>
      </vt:variant>
      <vt:variant>
        <vt:i4>10</vt:i4>
      </vt:variant>
      <vt:variant>
        <vt:lpstr>Slide Titles</vt:lpstr>
      </vt:variant>
      <vt:variant>
        <vt:i4>22</vt:i4>
      </vt:variant>
    </vt:vector>
  </HeadingPairs>
  <TitlesOfParts>
    <vt:vector size="37" baseType="lpstr">
      <vt:lpstr>Arial</vt:lpstr>
      <vt:lpstr>Calibri</vt:lpstr>
      <vt:lpstr>Calibri Light</vt:lpstr>
      <vt:lpstr>Century Gothic</vt:lpstr>
      <vt:lpstr>Symbol</vt:lpstr>
      <vt:lpstr>Custom Design</vt:lpstr>
      <vt:lpstr>1_Custom Design</vt:lpstr>
      <vt:lpstr>2_Custom Design</vt:lpstr>
      <vt:lpstr>3_Custom Design</vt:lpstr>
      <vt:lpstr>4_Custom Design</vt:lpstr>
      <vt:lpstr>5_Custom Design</vt:lpstr>
      <vt:lpstr>6_Custom Design</vt:lpstr>
      <vt:lpstr>7_Custom Design</vt:lpstr>
      <vt:lpstr>8_Custom Design</vt:lpstr>
      <vt:lpstr>9_Custom Design</vt:lpstr>
      <vt:lpstr>Designing High- Quality Three-Dimensional Science Assessments for Classroom Use</vt:lpstr>
      <vt:lpstr>Module 4.5: Application of Rubric to Evaluate Student Learning</vt:lpstr>
      <vt:lpstr>Module 4.5 Outcomes</vt:lpstr>
      <vt:lpstr>Continuing the Journey . . .</vt:lpstr>
      <vt:lpstr>Classroom-based Rubrics for the NGSS</vt:lpstr>
      <vt:lpstr>Differentiation of Score Points</vt:lpstr>
      <vt:lpstr>Grade 5 Example Task for 5-PS1-1</vt:lpstr>
      <vt:lpstr>Grade 5 Example Rubric for 5-PS1-1</vt:lpstr>
      <vt:lpstr>Question 1: Exemplar A</vt:lpstr>
      <vt:lpstr>Question 1: Exemplar B</vt:lpstr>
      <vt:lpstr>Question 1: Exemplar C</vt:lpstr>
      <vt:lpstr>PowerPoint Presentation</vt:lpstr>
      <vt:lpstr>Independent Activity: Score Point Assignments for Question 2 Responses</vt:lpstr>
      <vt:lpstr>Question 2: Exemplar D</vt:lpstr>
      <vt:lpstr>Question 2: Exemplar E</vt:lpstr>
      <vt:lpstr>Question 2: Exemplar F</vt:lpstr>
      <vt:lpstr>PowerPoint Presentation</vt:lpstr>
      <vt:lpstr>Exemplars of Student Responses to  Science Tasks</vt:lpstr>
      <vt:lpstr>Resources and Additional Information</vt:lpstr>
      <vt:lpstr>SCILLSS Glossary</vt:lpstr>
      <vt:lpstr>Resources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Designing High- Quality Three-Dimensional Science Assessments for Classroom Use</dc:title>
  <dc:creator>Erin Buchanan</dc:creator>
  <cp:lastModifiedBy>Kristina Harding</cp:lastModifiedBy>
  <cp:revision>955</cp:revision>
  <dcterms:created xsi:type="dcterms:W3CDTF">2020-12-01T12:42:51Z</dcterms:created>
  <dcterms:modified xsi:type="dcterms:W3CDTF">2020-12-18T16:47:54Z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818B49AD-1E11-4696-8152-E0F3F3FE9762</vt:lpwstr>
  </property>
  <property fmtid="{D5CDD505-2E9C-101B-9397-08002B2CF9AE}" pid="3" name="ArticulatePath">
    <vt:lpwstr>Module 4.1</vt:lpwstr>
  </property>
</Properties>
</file>